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23"/>
  </p:notesMasterIdLst>
  <p:sldIdLst>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8CDC9-A63D-441A-AC2A-FD3E9F22F49C}" v="1" dt="2020-06-19T20:53:18.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910" autoAdjust="0"/>
  </p:normalViewPr>
  <p:slideViewPr>
    <p:cSldViewPr snapToGrid="0">
      <p:cViewPr>
        <p:scale>
          <a:sx n="66" d="100"/>
          <a:sy n="66" d="100"/>
        </p:scale>
        <p:origin x="-4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867D8-CBEB-4480-AB1E-E56F7A2CC6F9}" type="datetimeFigureOut">
              <a:rPr lang="en-CA" smtClean="0"/>
              <a:t>2020-07-02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8CA69-3CD1-4CC9-91BF-6FA94C3907BF}" type="slidenum">
              <a:rPr lang="en-CA" smtClean="0"/>
              <a:t>‹#›</a:t>
            </a:fld>
            <a:endParaRPr lang="en-CA"/>
          </a:p>
        </p:txBody>
      </p:sp>
    </p:spTree>
    <p:extLst>
      <p:ext uri="{BB962C8B-B14F-4D97-AF65-F5344CB8AC3E}">
        <p14:creationId xmlns:p14="http://schemas.microsoft.com/office/powerpoint/2010/main" val="86733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95" indent="-176995">
              <a:buFontTx/>
              <a:buChar char="-"/>
            </a:pPr>
            <a:endParaRPr lang="en-CA" dirty="0"/>
          </a:p>
        </p:txBody>
      </p:sp>
      <p:sp>
        <p:nvSpPr>
          <p:cNvPr id="4" name="Slide Number Placeholder 3"/>
          <p:cNvSpPr>
            <a:spLocks noGrp="1"/>
          </p:cNvSpPr>
          <p:nvPr>
            <p:ph type="sldNum" sz="quarter" idx="10"/>
          </p:nvPr>
        </p:nvSpPr>
        <p:spPr/>
        <p:txBody>
          <a:bodyPr/>
          <a:lstStyle/>
          <a:p>
            <a:pPr marL="0" marR="0" lvl="0" indent="0" algn="r" defTabSz="471986" rtl="0" eaLnBrk="1" fontAlgn="auto" latinLnBrk="0" hangingPunct="1">
              <a:lnSpc>
                <a:spcPct val="100000"/>
              </a:lnSpc>
              <a:spcBef>
                <a:spcPts val="0"/>
              </a:spcBef>
              <a:spcAft>
                <a:spcPts val="0"/>
              </a:spcAft>
              <a:buClrTx/>
              <a:buSzTx/>
              <a:buFontTx/>
              <a:buNone/>
              <a:tabLst/>
              <a:defRPr/>
            </a:pPr>
            <a:fld id="{3629EA8B-6EED-4D2E-A116-EA018CC25822}" type="slidenum">
              <a:rPr kumimoji="0" lang="en-CA"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986"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016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LDT 1-10</a:t>
            </a:r>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47A4EC80-2246-48D6-A3DD-D02EA80E64C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1069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1552575"/>
            <a:ext cx="7454901" cy="4194175"/>
          </a:xfrm>
        </p:spPr>
      </p:sp>
      <p:sp>
        <p:nvSpPr>
          <p:cNvPr id="3" name="Notes Placeholder 2"/>
          <p:cNvSpPr>
            <a:spLocks noGrp="1"/>
          </p:cNvSpPr>
          <p:nvPr>
            <p:ph type="body" idx="1"/>
          </p:nvPr>
        </p:nvSpPr>
        <p:spPr/>
        <p:txBody>
          <a:bodyPr>
            <a:normAutofit/>
          </a:bodyPr>
          <a:lstStyle/>
          <a:p>
            <a:r>
              <a:rPr lang="en-US" dirty="0"/>
              <a:t>Linda 11-16</a:t>
            </a:r>
          </a:p>
        </p:txBody>
      </p:sp>
      <p:sp>
        <p:nvSpPr>
          <p:cNvPr id="4" name="Header Placeholder 3"/>
          <p:cNvSpPr>
            <a:spLocks noGrp="1"/>
          </p:cNvSpPr>
          <p:nvPr>
            <p:ph type="hdr" sz="quarter" idx="10"/>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7/2/2020 12:32 PM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1742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1552575"/>
            <a:ext cx="7454901" cy="4194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F87CD2B5-3E30-4A7D-A75B-223A7BDDAE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093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47A4EC80-2246-48D6-A3DD-D02EA80E64C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7012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47A4EC80-2246-48D6-A3DD-D02EA80E64C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50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47A4EC80-2246-48D6-A3DD-D02EA80E64C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601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47A4EC80-2246-48D6-A3DD-D02EA80E64C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03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47A4EC80-2246-48D6-A3DD-D02EA80E64C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058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47A4EC80-2246-48D6-A3DD-D02EA80E64C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051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1366838" y="382588"/>
            <a:ext cx="4697412" cy="2643187"/>
          </a:xfrm>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860" baseline="0" dirty="0">
                <a:latin typeface="Calibri" charset="0"/>
                <a:ea typeface="ＭＳ Ｐゴシック" charset="0"/>
                <a:cs typeface="ＭＳ Ｐゴシック" charset="0"/>
              </a:rPr>
              <a:t>QI SIMPLY DEFINED IS A METHOD OF CONTINUOUSLY FINDING BETTER WAYS TO PROVIDE BETTER PATIENT CARE AND SERVICE</a:t>
            </a:r>
          </a:p>
          <a:p>
            <a:endParaRPr lang="en-US" sz="860" baseline="0" dirty="0">
              <a:latin typeface="Calibri" charset="0"/>
              <a:ea typeface="ＭＳ Ｐゴシック" charset="0"/>
              <a:cs typeface="ＭＳ Ｐゴシック" charset="0"/>
            </a:endParaRPr>
          </a:p>
          <a:p>
            <a:r>
              <a:rPr lang="en-US" sz="860" baseline="0" dirty="0">
                <a:latin typeface="Calibri" charset="0"/>
                <a:ea typeface="ＭＳ Ｐゴシック" charset="0"/>
                <a:cs typeface="ＭＳ Ｐゴシック" charset="0"/>
              </a:rPr>
              <a:t>PRINCIPLES:</a:t>
            </a:r>
          </a:p>
          <a:p>
            <a:pPr>
              <a:buFont typeface="Wingdings" charset="0"/>
              <a:buChar char="§"/>
            </a:pPr>
            <a:r>
              <a:rPr lang="en-US" sz="860" baseline="0" dirty="0">
                <a:latin typeface="Calibri" charset="0"/>
                <a:ea typeface="ＭＳ Ｐゴシック" charset="0"/>
                <a:cs typeface="ＭＳ Ｐゴシック" charset="0"/>
              </a:rPr>
              <a:t> Customer focused (patient)</a:t>
            </a:r>
          </a:p>
          <a:p>
            <a:pPr>
              <a:buFont typeface="Wingdings" charset="0"/>
              <a:buChar char="§"/>
            </a:pPr>
            <a:r>
              <a:rPr lang="en-US" sz="860" baseline="0" dirty="0">
                <a:latin typeface="Calibri" charset="0"/>
                <a:ea typeface="ＭＳ Ｐゴシック" charset="0"/>
                <a:cs typeface="ＭＳ Ｐゴシック" charset="0"/>
              </a:rPr>
              <a:t> Continuous improvement of all processes</a:t>
            </a:r>
          </a:p>
          <a:p>
            <a:pPr>
              <a:buFont typeface="Wingdings" charset="0"/>
              <a:buChar char="§"/>
            </a:pPr>
            <a:r>
              <a:rPr lang="en-US" sz="860" baseline="0" dirty="0">
                <a:latin typeface="Calibri" charset="0"/>
                <a:ea typeface="ＭＳ Ｐゴシック" charset="0"/>
                <a:cs typeface="ＭＳ Ｐゴシック" charset="0"/>
              </a:rPr>
              <a:t> Involvement of all</a:t>
            </a:r>
          </a:p>
          <a:p>
            <a:pPr>
              <a:buFont typeface="Wingdings" charset="0"/>
              <a:buChar char="§"/>
            </a:pPr>
            <a:r>
              <a:rPr lang="en-US" sz="860" baseline="0" dirty="0">
                <a:latin typeface="Calibri" charset="0"/>
                <a:ea typeface="ＭＳ Ｐゴシック" charset="0"/>
                <a:cs typeface="ＭＳ Ｐゴシック" charset="0"/>
              </a:rPr>
              <a:t> Use of data and knowledge to improve  decision making</a:t>
            </a:r>
          </a:p>
          <a:p>
            <a:pPr>
              <a:buFont typeface="Wingdings" charset="0"/>
              <a:buChar char="§"/>
            </a:pPr>
            <a:endParaRPr lang="en-US" sz="860" baseline="0" dirty="0">
              <a:latin typeface="Calibri" charset="0"/>
              <a:ea typeface="ＭＳ Ｐゴシック" charset="0"/>
              <a:cs typeface="ＭＳ Ｐゴシック" charset="0"/>
            </a:endParaRPr>
          </a:p>
          <a:p>
            <a:r>
              <a:rPr lang="en-US" sz="860" baseline="0" dirty="0">
                <a:latin typeface="Calibri" charset="0"/>
                <a:ea typeface="ＭＳ Ｐゴシック" charset="0"/>
                <a:cs typeface="ＭＳ Ｐゴシック" charset="0"/>
              </a:rPr>
              <a:t>WHAT QI IS NOT IS </a:t>
            </a:r>
            <a:r>
              <a:rPr lang="ja-JP" altLang="en-US" sz="860" baseline="0" dirty="0">
                <a:latin typeface="Calibri" charset="0"/>
                <a:ea typeface="ＭＳ Ｐゴシック" charset="0"/>
                <a:cs typeface="ＭＳ Ｐゴシック" charset="0"/>
              </a:rPr>
              <a:t>“</a:t>
            </a:r>
            <a:r>
              <a:rPr lang="en-US" altLang="ja-JP" sz="860" baseline="0" dirty="0">
                <a:latin typeface="Calibri" charset="0"/>
                <a:ea typeface="ＭＳ Ｐゴシック" charset="0"/>
                <a:cs typeface="ＭＳ Ｐゴシック" charset="0"/>
              </a:rPr>
              <a:t>QUALITY CONTROL</a:t>
            </a:r>
            <a:r>
              <a:rPr lang="ja-JP" altLang="en-US" sz="860" baseline="0" dirty="0">
                <a:latin typeface="Calibri" charset="0"/>
                <a:ea typeface="ＭＳ Ｐゴシック" charset="0"/>
                <a:cs typeface="ＭＳ Ｐゴシック" charset="0"/>
              </a:rPr>
              <a:t>”</a:t>
            </a:r>
            <a:r>
              <a:rPr lang="en-US" altLang="ja-JP" sz="860" baseline="0" dirty="0">
                <a:latin typeface="Calibri" charset="0"/>
                <a:ea typeface="ＭＳ Ｐゴシック" charset="0"/>
                <a:cs typeface="ＭＳ Ｐゴシック" charset="0"/>
              </a:rPr>
              <a:t>. i.e. </a:t>
            </a:r>
            <a:r>
              <a:rPr lang="ja-JP" altLang="en-US" sz="860" baseline="0" dirty="0">
                <a:latin typeface="Calibri" charset="0"/>
                <a:ea typeface="ＭＳ Ｐゴシック" charset="0"/>
                <a:cs typeface="ＭＳ Ｐゴシック" charset="0"/>
              </a:rPr>
              <a:t>“</a:t>
            </a:r>
            <a:r>
              <a:rPr lang="en-US" altLang="ja-JP" sz="860" baseline="0" dirty="0">
                <a:latin typeface="Calibri" charset="0"/>
                <a:ea typeface="ＭＳ Ｐゴシック" charset="0"/>
                <a:cs typeface="ＭＳ Ｐゴシック" charset="0"/>
              </a:rPr>
              <a:t>looking for bad apples</a:t>
            </a:r>
            <a:r>
              <a:rPr lang="ja-JP" altLang="en-US" sz="860" baseline="0" dirty="0">
                <a:latin typeface="Calibri" charset="0"/>
                <a:ea typeface="ＭＳ Ｐゴシック" charset="0"/>
                <a:cs typeface="ＭＳ Ｐゴシック" charset="0"/>
              </a:rPr>
              <a:t>”</a:t>
            </a:r>
            <a:r>
              <a:rPr lang="en-US" altLang="ja-JP" sz="860" baseline="0" dirty="0">
                <a:latin typeface="Calibri" charset="0"/>
                <a:ea typeface="ＭＳ Ｐゴシック" charset="0"/>
                <a:cs typeface="ＭＳ Ｐゴシック" charset="0"/>
              </a:rPr>
              <a:t> and and getting rid of them, NOR QUALITY ASSSURANCE, i.e. the process of trying to reduce and/or minimize the factors that lead to errors or defects</a:t>
            </a:r>
          </a:p>
          <a:p>
            <a:endParaRPr lang="en-US" sz="860" baseline="0" dirty="0">
              <a:latin typeface="Calibri" charset="0"/>
              <a:ea typeface="ＭＳ Ｐゴシック" charset="0"/>
              <a:cs typeface="ＭＳ Ｐゴシック" charset="0"/>
            </a:endParaRPr>
          </a:p>
          <a:p>
            <a:r>
              <a:rPr lang="en-US" sz="860" baseline="0" dirty="0">
                <a:latin typeface="Calibri" charset="0"/>
                <a:ea typeface="ＭＳ Ｐゴシック" charset="0"/>
                <a:cs typeface="ＭＳ Ｐゴシック" charset="0"/>
              </a:rPr>
              <a:t>AND IT IS NOT RESEARCH where all variation is controlled to allow the testing of one variable; requires large numbers and does not reflect the reality of messy day-to-day life</a:t>
            </a:r>
          </a:p>
          <a:p>
            <a:r>
              <a:rPr lang="en-US" sz="860" baseline="0" dirty="0">
                <a:latin typeface="Calibri" charset="0"/>
                <a:ea typeface="ＭＳ Ｐゴシック" charset="0"/>
                <a:cs typeface="ＭＳ Ｐゴシック" charset="0"/>
              </a:rPr>
              <a:t>AIMS for GOOD ENOUGH not PERFECT</a:t>
            </a:r>
          </a:p>
          <a:p>
            <a:endParaRPr lang="en-US" dirty="0">
              <a:latin typeface="Calibri" charset="0"/>
              <a:ea typeface="ＭＳ Ｐゴシック" charset="0"/>
              <a:cs typeface="ＭＳ Ｐゴシック" charset="0"/>
            </a:endParaRP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15062" indent="-313486" eaLnBrk="0" hangingPunct="0">
              <a:defRPr sz="2600">
                <a:solidFill>
                  <a:schemeClr val="tx1"/>
                </a:solidFill>
                <a:latin typeface="Arial" charset="0"/>
                <a:ea typeface="ＭＳ Ｐゴシック" charset="0"/>
              </a:defRPr>
            </a:lvl2pPr>
            <a:lvl3pPr marL="1253943" indent="-250789" eaLnBrk="0" hangingPunct="0">
              <a:defRPr sz="2600">
                <a:solidFill>
                  <a:schemeClr val="tx1"/>
                </a:solidFill>
                <a:latin typeface="Arial" charset="0"/>
                <a:ea typeface="ＭＳ Ｐゴシック" charset="0"/>
              </a:defRPr>
            </a:lvl3pPr>
            <a:lvl4pPr marL="1755522" indent="-250789" eaLnBrk="0" hangingPunct="0">
              <a:defRPr sz="2600">
                <a:solidFill>
                  <a:schemeClr val="tx1"/>
                </a:solidFill>
                <a:latin typeface="Arial" charset="0"/>
                <a:ea typeface="ＭＳ Ｐゴシック" charset="0"/>
              </a:defRPr>
            </a:lvl4pPr>
            <a:lvl5pPr marL="2257099" indent="-250789" eaLnBrk="0" hangingPunct="0">
              <a:defRPr sz="2600">
                <a:solidFill>
                  <a:schemeClr val="tx1"/>
                </a:solidFill>
                <a:latin typeface="Arial" charset="0"/>
                <a:ea typeface="ＭＳ Ｐゴシック" charset="0"/>
              </a:defRPr>
            </a:lvl5pPr>
            <a:lvl6pPr marL="2758676" indent="-250789" eaLnBrk="0" fontAlgn="base" hangingPunct="0">
              <a:spcBef>
                <a:spcPct val="0"/>
              </a:spcBef>
              <a:spcAft>
                <a:spcPct val="0"/>
              </a:spcAft>
              <a:defRPr sz="2600">
                <a:solidFill>
                  <a:schemeClr val="tx1"/>
                </a:solidFill>
                <a:latin typeface="Arial" charset="0"/>
                <a:ea typeface="ＭＳ Ｐゴシック" charset="0"/>
              </a:defRPr>
            </a:lvl6pPr>
            <a:lvl7pPr marL="3260253" indent="-250789" eaLnBrk="0" fontAlgn="base" hangingPunct="0">
              <a:spcBef>
                <a:spcPct val="0"/>
              </a:spcBef>
              <a:spcAft>
                <a:spcPct val="0"/>
              </a:spcAft>
              <a:defRPr sz="2600">
                <a:solidFill>
                  <a:schemeClr val="tx1"/>
                </a:solidFill>
                <a:latin typeface="Arial" charset="0"/>
                <a:ea typeface="ＭＳ Ｐゴシック" charset="0"/>
              </a:defRPr>
            </a:lvl7pPr>
            <a:lvl8pPr marL="3761830" indent="-250789" eaLnBrk="0" fontAlgn="base" hangingPunct="0">
              <a:spcBef>
                <a:spcPct val="0"/>
              </a:spcBef>
              <a:spcAft>
                <a:spcPct val="0"/>
              </a:spcAft>
              <a:defRPr sz="2600">
                <a:solidFill>
                  <a:schemeClr val="tx1"/>
                </a:solidFill>
                <a:latin typeface="Arial" charset="0"/>
                <a:ea typeface="ＭＳ Ｐゴシック" charset="0"/>
              </a:defRPr>
            </a:lvl8pPr>
            <a:lvl9pPr marL="4263409" indent="-250789" eaLnBrk="0" fontAlgn="base" hangingPunct="0">
              <a:spcBef>
                <a:spcPct val="0"/>
              </a:spcBef>
              <a:spcAft>
                <a:spcPct val="0"/>
              </a:spcAft>
              <a:defRPr sz="2600">
                <a:solidFill>
                  <a:schemeClr val="tx1"/>
                </a:solidFill>
                <a:latin typeface="Arial" charset="0"/>
                <a:ea typeface="ＭＳ Ｐゴシック" charset="0"/>
              </a:defRPr>
            </a:lvl9pPr>
          </a:lstStyle>
          <a:p>
            <a:pPr marL="0" marR="0" lvl="0" indent="0" algn="r" defTabSz="914309" rtl="0" eaLnBrk="1" fontAlgn="auto" latinLnBrk="0" hangingPunct="1">
              <a:lnSpc>
                <a:spcPct val="100000"/>
              </a:lnSpc>
              <a:spcBef>
                <a:spcPts val="0"/>
              </a:spcBef>
              <a:spcAft>
                <a:spcPts val="0"/>
              </a:spcAft>
              <a:buClrTx/>
              <a:buSzTx/>
              <a:buFontTx/>
              <a:buNone/>
              <a:tabLst/>
              <a:defRPr/>
            </a:pPr>
            <a:fld id="{9F00E8EE-4D4A-DD43-8524-72FDAC95C04A}" type="slidenum">
              <a:rPr kumimoji="0" lang="en-US" sz="13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309"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52749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47A4EC80-2246-48D6-A3DD-D02EA80E64C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670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47A4EC80-2246-48D6-A3DD-D02EA80E64C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700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47A4EC80-2246-48D6-A3DD-D02EA80E64C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784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47A4EC80-2246-48D6-A3DD-D02EA80E64C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231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9562F6F2-37D4-4B5A-B450-2CDA47668CF8}"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038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24"/>
        <p:cNvGrpSpPr/>
        <p:nvPr/>
      </p:nvGrpSpPr>
      <p:grpSpPr>
        <a:xfrm>
          <a:off x="0" y="0"/>
          <a:ext cx="0" cy="0"/>
          <a:chOff x="0" y="0"/>
          <a:chExt cx="0" cy="0"/>
        </a:xfrm>
      </p:grpSpPr>
      <p:sp>
        <p:nvSpPr>
          <p:cNvPr id="25" name="Google Shape;25;p140"/>
          <p:cNvSpPr/>
          <p:nvPr/>
        </p:nvSpPr>
        <p:spPr>
          <a:xfrm>
            <a:off x="4164" y="6398324"/>
            <a:ext cx="12188825" cy="459676"/>
          </a:xfrm>
          <a:prstGeom prst="rect">
            <a:avLst/>
          </a:prstGeom>
          <a:solidFill>
            <a:srgbClr val="3CAA9D"/>
          </a:solidFill>
          <a:ln>
            <a:noFill/>
          </a:ln>
        </p:spPr>
        <p:txBody>
          <a:bodyPr spcFirstLastPara="1" wrap="square" lIns="91398" tIns="91398" rIns="91398" bIns="91398" anchor="ctr" anchorCtr="0">
            <a:noAutofit/>
          </a:bodyPr>
          <a:lstStyle/>
          <a:p>
            <a:pPr defTabSz="914173"/>
            <a:endParaRPr sz="1800">
              <a:solidFill>
                <a:srgbClr val="000000"/>
              </a:solidFill>
            </a:endParaRPr>
          </a:p>
        </p:txBody>
      </p:sp>
      <p:sp>
        <p:nvSpPr>
          <p:cNvPr id="26" name="Google Shape;26;p140"/>
          <p:cNvSpPr/>
          <p:nvPr/>
        </p:nvSpPr>
        <p:spPr>
          <a:xfrm>
            <a:off x="24" y="6334316"/>
            <a:ext cx="12188825" cy="64008"/>
          </a:xfrm>
          <a:prstGeom prst="rect">
            <a:avLst/>
          </a:prstGeom>
          <a:solidFill>
            <a:schemeClr val="accent1"/>
          </a:solidFill>
          <a:ln>
            <a:noFill/>
          </a:ln>
        </p:spPr>
        <p:txBody>
          <a:bodyPr spcFirstLastPara="1" wrap="square" lIns="91398" tIns="91398" rIns="91398" bIns="91398" anchor="ctr" anchorCtr="0">
            <a:noAutofit/>
          </a:bodyPr>
          <a:lstStyle/>
          <a:p>
            <a:pPr defTabSz="914173"/>
            <a:endParaRPr sz="1800">
              <a:solidFill>
                <a:srgbClr val="000000"/>
              </a:solidFill>
            </a:endParaRPr>
          </a:p>
        </p:txBody>
      </p:sp>
      <p:sp>
        <p:nvSpPr>
          <p:cNvPr id="27" name="Google Shape;27;p140"/>
          <p:cNvSpPr txBox="1">
            <a:spLocks noGrp="1"/>
          </p:cNvSpPr>
          <p:nvPr>
            <p:ph type="ctrTitle"/>
          </p:nvPr>
        </p:nvSpPr>
        <p:spPr>
          <a:xfrm>
            <a:off x="1097280" y="758952"/>
            <a:ext cx="10058400" cy="3566160"/>
          </a:xfrm>
          <a:prstGeom prst="rect">
            <a:avLst/>
          </a:prstGeom>
          <a:noFill/>
          <a:ln>
            <a:noFill/>
          </a:ln>
        </p:spPr>
        <p:txBody>
          <a:bodyPr spcFirstLastPara="1" wrap="square" lIns="137097" tIns="68531" rIns="137097" bIns="68531" anchor="b" anchorCtr="0">
            <a:normAutofit/>
          </a:bodyPr>
          <a:lstStyle>
            <a:lvl1pPr lvl="0" algn="l">
              <a:lnSpc>
                <a:spcPct val="85000"/>
              </a:lnSpc>
              <a:spcBef>
                <a:spcPts val="0"/>
              </a:spcBef>
              <a:spcAft>
                <a:spcPts val="0"/>
              </a:spcAft>
              <a:buClr>
                <a:srgbClr val="3CAA9D"/>
              </a:buClr>
              <a:buSzPts val="6600"/>
              <a:buFont typeface="Arial"/>
              <a:buNone/>
              <a:defRPr sz="6600">
                <a:solidFill>
                  <a:srgbClr val="3CAA9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40"/>
          <p:cNvSpPr txBox="1">
            <a:spLocks noGrp="1"/>
          </p:cNvSpPr>
          <p:nvPr>
            <p:ph type="subTitle" idx="1"/>
          </p:nvPr>
        </p:nvSpPr>
        <p:spPr>
          <a:xfrm>
            <a:off x="1100051" y="4455621"/>
            <a:ext cx="10058400" cy="1143000"/>
          </a:xfrm>
          <a:prstGeom prst="rect">
            <a:avLst/>
          </a:prstGeom>
          <a:noFill/>
          <a:ln>
            <a:noFill/>
          </a:ln>
        </p:spPr>
        <p:txBody>
          <a:bodyPr spcFirstLastPara="1" wrap="square" lIns="137097" tIns="68531" rIns="137097" bIns="68531" anchor="t" anchorCtr="0">
            <a:normAutofit/>
          </a:bodyPr>
          <a:lstStyle>
            <a:lvl1pPr lvl="0" algn="l">
              <a:lnSpc>
                <a:spcPct val="90000"/>
              </a:lnSpc>
              <a:spcBef>
                <a:spcPts val="1200"/>
              </a:spcBef>
              <a:spcAft>
                <a:spcPts val="0"/>
              </a:spcAft>
              <a:buSzPts val="2400"/>
              <a:buNone/>
              <a:defRPr sz="2400" cap="none">
                <a:solidFill>
                  <a:srgbClr val="595959"/>
                </a:solidFill>
                <a:latin typeface="Arial"/>
                <a:ea typeface="Arial"/>
                <a:cs typeface="Arial"/>
                <a:sym typeface="Arial"/>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9" name="Google Shape;29;p140"/>
          <p:cNvSpPr txBox="1">
            <a:spLocks noGrp="1"/>
          </p:cNvSpPr>
          <p:nvPr>
            <p:ph type="dt" idx="10"/>
          </p:nvPr>
        </p:nvSpPr>
        <p:spPr>
          <a:xfrm>
            <a:off x="1097293" y="6459805"/>
            <a:ext cx="2472271" cy="365125"/>
          </a:xfrm>
          <a:prstGeom prst="rect">
            <a:avLst/>
          </a:prstGeom>
          <a:noFill/>
          <a:ln>
            <a:noFill/>
          </a:ln>
        </p:spPr>
        <p:txBody>
          <a:bodyPr spcFirstLastPara="1" wrap="square" lIns="137097" tIns="68531" rIns="137097" bIns="68531" anchor="ctr" anchorCtr="0">
            <a:noAutofit/>
          </a:bodyPr>
          <a:lstStyle>
            <a:lvl1pPr lvl="0" algn="l">
              <a:spcBef>
                <a:spcPts val="0"/>
              </a:spcBef>
              <a:spcAft>
                <a:spcPts val="0"/>
              </a:spcAft>
              <a:buSzPts val="1400"/>
              <a:buNone/>
              <a:defRPr b="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solidFill>
                  <a:srgbClr val="FFFFFF"/>
                </a:solidFill>
              </a:rPr>
              <a:t>May 28th 2020</a:t>
            </a:r>
            <a:endParaRPr>
              <a:solidFill>
                <a:srgbClr val="FFFFFF"/>
              </a:solidFill>
            </a:endParaRPr>
          </a:p>
        </p:txBody>
      </p:sp>
      <p:sp>
        <p:nvSpPr>
          <p:cNvPr id="30" name="Google Shape;30;p140"/>
          <p:cNvSpPr txBox="1">
            <a:spLocks noGrp="1"/>
          </p:cNvSpPr>
          <p:nvPr>
            <p:ph type="ftr" idx="11"/>
          </p:nvPr>
        </p:nvSpPr>
        <p:spPr>
          <a:xfrm>
            <a:off x="3686186" y="6459805"/>
            <a:ext cx="4822804" cy="365125"/>
          </a:xfrm>
          <a:prstGeom prst="rect">
            <a:avLst/>
          </a:prstGeom>
          <a:noFill/>
          <a:ln>
            <a:noFill/>
          </a:ln>
        </p:spPr>
        <p:txBody>
          <a:bodyPr spcFirstLastPara="1" wrap="square" lIns="137097" tIns="68531" rIns="137097" bIns="68531" anchor="ctr" anchorCtr="0">
            <a:noAutofit/>
          </a:bodyPr>
          <a:lstStyle>
            <a:lvl1pPr lvl="0" algn="ctr">
              <a:spcBef>
                <a:spcPts val="0"/>
              </a:spcBef>
              <a:spcAft>
                <a:spcPts val="0"/>
              </a:spcAft>
              <a:buSzPts val="1400"/>
              <a:buNone/>
              <a:defRPr b="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solidFill>
                  <a:srgbClr val="FFFFFF"/>
                </a:solidFill>
              </a:rPr>
              <a:t>Using Standardized Tools to Improve Services:  A knowledge exchange event</a:t>
            </a:r>
            <a:endParaRPr>
              <a:solidFill>
                <a:srgbClr val="FFFFFF"/>
              </a:solidFill>
            </a:endParaRPr>
          </a:p>
        </p:txBody>
      </p:sp>
      <p:sp>
        <p:nvSpPr>
          <p:cNvPr id="31" name="Google Shape;31;p140"/>
          <p:cNvSpPr txBox="1">
            <a:spLocks noGrp="1"/>
          </p:cNvSpPr>
          <p:nvPr>
            <p:ph type="sldNum" idx="12"/>
          </p:nvPr>
        </p:nvSpPr>
        <p:spPr>
          <a:xfrm>
            <a:off x="9900473" y="6459805"/>
            <a:ext cx="1312025" cy="365125"/>
          </a:xfrm>
          <a:prstGeom prst="rect">
            <a:avLst/>
          </a:prstGeom>
          <a:noFill/>
          <a:ln>
            <a:noFill/>
          </a:ln>
        </p:spPr>
        <p:txBody>
          <a:bodyPr spcFirstLastPara="1" wrap="square" lIns="137097" tIns="68531" rIns="137097" bIns="68531" anchor="ctr" anchorCtr="0">
            <a:noAutofit/>
          </a:bodyPr>
          <a:lstStyle>
            <a:lvl1pPr marL="0" marR="0" lvl="0" indent="0" algn="r">
              <a:spcBef>
                <a:spcPts val="0"/>
              </a:spcBef>
              <a:buNone/>
              <a:defRPr sz="1200" b="0" i="0" u="none" strike="noStrike" cap="none">
                <a:solidFill>
                  <a:schemeClr val="lt1"/>
                </a:solidFill>
                <a:latin typeface="Arial"/>
                <a:ea typeface="Arial"/>
                <a:cs typeface="Arial"/>
                <a:sym typeface="Arial"/>
              </a:defRPr>
            </a:lvl1pPr>
            <a:lvl2pPr marL="0" marR="0" lvl="1" indent="0" algn="r">
              <a:spcBef>
                <a:spcPts val="0"/>
              </a:spcBef>
              <a:buNone/>
              <a:defRPr sz="1200" b="0" i="0" u="none" strike="noStrike" cap="none">
                <a:solidFill>
                  <a:schemeClr val="lt1"/>
                </a:solidFill>
                <a:latin typeface="Arial"/>
                <a:ea typeface="Arial"/>
                <a:cs typeface="Arial"/>
                <a:sym typeface="Arial"/>
              </a:defRPr>
            </a:lvl2pPr>
            <a:lvl3pPr marL="0" marR="0" lvl="2" indent="0" algn="r">
              <a:spcBef>
                <a:spcPts val="0"/>
              </a:spcBef>
              <a:buNone/>
              <a:defRPr sz="1200" b="0" i="0" u="none" strike="noStrike" cap="none">
                <a:solidFill>
                  <a:schemeClr val="lt1"/>
                </a:solidFill>
                <a:latin typeface="Arial"/>
                <a:ea typeface="Arial"/>
                <a:cs typeface="Arial"/>
                <a:sym typeface="Arial"/>
              </a:defRPr>
            </a:lvl3pPr>
            <a:lvl4pPr marL="0" marR="0" lvl="3" indent="0" algn="r">
              <a:spcBef>
                <a:spcPts val="0"/>
              </a:spcBef>
              <a:buNone/>
              <a:defRPr sz="1200" b="0" i="0" u="none" strike="noStrike" cap="none">
                <a:solidFill>
                  <a:schemeClr val="lt1"/>
                </a:solidFill>
                <a:latin typeface="Arial"/>
                <a:ea typeface="Arial"/>
                <a:cs typeface="Arial"/>
                <a:sym typeface="Arial"/>
              </a:defRPr>
            </a:lvl4pPr>
            <a:lvl5pPr marL="0" marR="0" lvl="4" indent="0" algn="r">
              <a:spcBef>
                <a:spcPts val="0"/>
              </a:spcBef>
              <a:buNone/>
              <a:defRPr sz="1200" b="0" i="0" u="none" strike="noStrike" cap="none">
                <a:solidFill>
                  <a:schemeClr val="lt1"/>
                </a:solidFill>
                <a:latin typeface="Arial"/>
                <a:ea typeface="Arial"/>
                <a:cs typeface="Arial"/>
                <a:sym typeface="Arial"/>
              </a:defRPr>
            </a:lvl5pPr>
            <a:lvl6pPr marL="0" marR="0" lvl="5" indent="0" algn="r">
              <a:spcBef>
                <a:spcPts val="0"/>
              </a:spcBef>
              <a:buNone/>
              <a:defRPr sz="1200" b="0" i="0" u="none" strike="noStrike" cap="none">
                <a:solidFill>
                  <a:schemeClr val="lt1"/>
                </a:solidFill>
                <a:latin typeface="Arial"/>
                <a:ea typeface="Arial"/>
                <a:cs typeface="Arial"/>
                <a:sym typeface="Arial"/>
              </a:defRPr>
            </a:lvl6pPr>
            <a:lvl7pPr marL="0" marR="0" lvl="6" indent="0" algn="r">
              <a:spcBef>
                <a:spcPts val="0"/>
              </a:spcBef>
              <a:buNone/>
              <a:defRPr sz="1200" b="0" i="0" u="none" strike="noStrike" cap="none">
                <a:solidFill>
                  <a:schemeClr val="lt1"/>
                </a:solidFill>
                <a:latin typeface="Arial"/>
                <a:ea typeface="Arial"/>
                <a:cs typeface="Arial"/>
                <a:sym typeface="Arial"/>
              </a:defRPr>
            </a:lvl7pPr>
            <a:lvl8pPr marL="0" marR="0" lvl="7" indent="0" algn="r">
              <a:spcBef>
                <a:spcPts val="0"/>
              </a:spcBef>
              <a:buNone/>
              <a:defRPr sz="1200" b="0" i="0" u="none" strike="noStrike" cap="none">
                <a:solidFill>
                  <a:schemeClr val="lt1"/>
                </a:solidFill>
                <a:latin typeface="Arial"/>
                <a:ea typeface="Arial"/>
                <a:cs typeface="Arial"/>
                <a:sym typeface="Arial"/>
              </a:defRPr>
            </a:lvl8pPr>
            <a:lvl9pPr marL="0" marR="0" lvl="8" indent="0" algn="r">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CA" smtClean="0">
                <a:solidFill>
                  <a:srgbClr val="FFFFFF"/>
                </a:solidFill>
              </a:rPr>
              <a:pPr/>
              <a:t>‹#›</a:t>
            </a:fld>
            <a:endParaRPr lang="en-CA">
              <a:solidFill>
                <a:srgbClr val="FFFFFF"/>
              </a:solidFill>
            </a:endParaRPr>
          </a:p>
        </p:txBody>
      </p:sp>
      <p:cxnSp>
        <p:nvCxnSpPr>
          <p:cNvPr id="32" name="Google Shape;32;p140"/>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grpSp>
        <p:nvGrpSpPr>
          <p:cNvPr id="2" name="Google Shape;54;p142"/>
          <p:cNvGrpSpPr/>
          <p:nvPr userDrawn="1"/>
        </p:nvGrpSpPr>
        <p:grpSpPr>
          <a:xfrm>
            <a:off x="908330" y="197238"/>
            <a:ext cx="10339717" cy="862408"/>
            <a:chOff x="755576" y="116635"/>
            <a:chExt cx="7754788" cy="862408"/>
          </a:xfrm>
        </p:grpSpPr>
        <p:grpSp>
          <p:nvGrpSpPr>
            <p:cNvPr id="3" name="Google Shape;55;p142"/>
            <p:cNvGrpSpPr/>
            <p:nvPr/>
          </p:nvGrpSpPr>
          <p:grpSpPr>
            <a:xfrm>
              <a:off x="755576" y="116635"/>
              <a:ext cx="6159669" cy="862408"/>
              <a:chOff x="1225329" y="56126"/>
              <a:chExt cx="6159669" cy="862408"/>
            </a:xfrm>
          </p:grpSpPr>
          <p:pic>
            <p:nvPicPr>
              <p:cNvPr id="39" name="Google Shape;56;p142"/>
              <p:cNvPicPr preferRelativeResize="0"/>
              <p:nvPr/>
            </p:nvPicPr>
            <p:blipFill rotWithShape="1">
              <a:blip r:embed="rId2" cstate="print">
                <a:alphaModFix/>
              </a:blip>
              <a:srcRect/>
              <a:stretch/>
            </p:blipFill>
            <p:spPr>
              <a:xfrm>
                <a:off x="1225329" y="56126"/>
                <a:ext cx="1936191" cy="862408"/>
              </a:xfrm>
              <a:prstGeom prst="rect">
                <a:avLst/>
              </a:prstGeom>
              <a:noFill/>
              <a:ln>
                <a:noFill/>
              </a:ln>
            </p:spPr>
          </p:pic>
          <p:pic>
            <p:nvPicPr>
              <p:cNvPr id="40" name="Google Shape;57;p142"/>
              <p:cNvPicPr preferRelativeResize="0"/>
              <p:nvPr/>
            </p:nvPicPr>
            <p:blipFill rotWithShape="1">
              <a:blip r:embed="rId3" cstate="print">
                <a:alphaModFix/>
              </a:blip>
              <a:srcRect/>
              <a:stretch/>
            </p:blipFill>
            <p:spPr>
              <a:xfrm>
                <a:off x="3380978" y="219102"/>
                <a:ext cx="1807446" cy="536456"/>
              </a:xfrm>
              <a:prstGeom prst="rect">
                <a:avLst/>
              </a:prstGeom>
              <a:noFill/>
              <a:ln>
                <a:noFill/>
              </a:ln>
            </p:spPr>
          </p:pic>
          <p:pic>
            <p:nvPicPr>
              <p:cNvPr id="41" name="Google Shape;58;p14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48078" y="121570"/>
                <a:ext cx="2136920" cy="731520"/>
              </a:xfrm>
              <a:prstGeom prst="rect">
                <a:avLst/>
              </a:prstGeom>
              <a:noFill/>
              <a:ln>
                <a:noFill/>
              </a:ln>
            </p:spPr>
          </p:pic>
        </p:grpSp>
        <p:pic>
          <p:nvPicPr>
            <p:cNvPr id="24" name="Google Shape;59;p142" descr="A picture containing clipart&#10;&#10;Description generated with very high confidence"/>
            <p:cNvPicPr preferRelativeResize="0"/>
            <p:nvPr/>
          </p:nvPicPr>
          <p:blipFill rotWithShape="1">
            <a:blip r:embed="rId5" cstate="print">
              <a:alphaModFix/>
            </a:blip>
            <a:srcRect/>
            <a:stretch/>
          </p:blipFill>
          <p:spPr>
            <a:xfrm>
              <a:off x="6948264" y="300189"/>
              <a:ext cx="1562100" cy="495301"/>
            </a:xfrm>
            <a:prstGeom prst="rect">
              <a:avLst/>
            </a:prstGeom>
            <a:noFill/>
            <a:ln>
              <a:noFill/>
            </a:ln>
          </p:spPr>
        </p:pic>
      </p:grpSp>
    </p:spTree>
    <p:extLst>
      <p:ext uri="{BB962C8B-B14F-4D97-AF65-F5344CB8AC3E}">
        <p14:creationId xmlns:p14="http://schemas.microsoft.com/office/powerpoint/2010/main" val="269767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reserve="1">
  <p:cSld name="2_Title and Content">
    <p:spTree>
      <p:nvGrpSpPr>
        <p:cNvPr id="1" name="Shape 113"/>
        <p:cNvGrpSpPr/>
        <p:nvPr/>
      </p:nvGrpSpPr>
      <p:grpSpPr>
        <a:xfrm>
          <a:off x="0" y="0"/>
          <a:ext cx="0" cy="0"/>
          <a:chOff x="0" y="0"/>
          <a:chExt cx="0" cy="0"/>
        </a:xfrm>
      </p:grpSpPr>
      <p:sp>
        <p:nvSpPr>
          <p:cNvPr id="114" name="Google Shape;114;p149"/>
          <p:cNvSpPr txBox="1">
            <a:spLocks noGrp="1"/>
          </p:cNvSpPr>
          <p:nvPr>
            <p:ph type="title"/>
          </p:nvPr>
        </p:nvSpPr>
        <p:spPr>
          <a:xfrm>
            <a:off x="1103445" y="629816"/>
            <a:ext cx="10972800" cy="1143000"/>
          </a:xfrm>
          <a:prstGeom prst="rect">
            <a:avLst/>
          </a:prstGeom>
          <a:noFill/>
          <a:ln>
            <a:noFill/>
          </a:ln>
        </p:spPr>
        <p:txBody>
          <a:bodyPr spcFirstLastPara="1" wrap="square" lIns="137097" tIns="68531" rIns="137097" bIns="68531" anchor="b" anchorCtr="0">
            <a:normAutofit/>
          </a:bodyPr>
          <a:lstStyle>
            <a:lvl1pPr lvl="0" algn="l">
              <a:lnSpc>
                <a:spcPct val="85000"/>
              </a:lnSpc>
              <a:spcBef>
                <a:spcPts val="0"/>
              </a:spcBef>
              <a:spcAft>
                <a:spcPts val="0"/>
              </a:spcAft>
              <a:buClr>
                <a:srgbClr val="3CAA9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149"/>
          <p:cNvSpPr txBox="1">
            <a:spLocks noGrp="1"/>
          </p:cNvSpPr>
          <p:nvPr>
            <p:ph type="body" idx="1"/>
          </p:nvPr>
        </p:nvSpPr>
        <p:spPr>
          <a:xfrm>
            <a:off x="1103445" y="1842994"/>
            <a:ext cx="10972800" cy="4525963"/>
          </a:xfrm>
          <a:prstGeom prst="rect">
            <a:avLst/>
          </a:prstGeom>
          <a:noFill/>
          <a:ln>
            <a:noFill/>
          </a:ln>
        </p:spPr>
        <p:txBody>
          <a:bodyPr spcFirstLastPara="1" wrap="square" lIns="0" tIns="68531" rIns="0" bIns="68531" anchor="t" anchorCtr="0">
            <a:normAutofit/>
          </a:bodyPr>
          <a:lstStyle>
            <a:lvl1pPr marL="457085" lvl="0" indent="-342815" algn="l">
              <a:lnSpc>
                <a:spcPct val="90000"/>
              </a:lnSpc>
              <a:spcBef>
                <a:spcPts val="1200"/>
              </a:spcBef>
              <a:spcAft>
                <a:spcPts val="0"/>
              </a:spcAft>
              <a:buSzPts val="1800"/>
              <a:buChar char=" "/>
              <a:defRPr/>
            </a:lvl1pPr>
            <a:lvl2pPr marL="914173" lvl="1" indent="-342815" algn="l">
              <a:lnSpc>
                <a:spcPct val="90000"/>
              </a:lnSpc>
              <a:spcBef>
                <a:spcPts val="200"/>
              </a:spcBef>
              <a:spcAft>
                <a:spcPts val="0"/>
              </a:spcAft>
              <a:buSzPts val="1800"/>
              <a:buChar char="▪"/>
              <a:defRPr/>
            </a:lvl2pPr>
            <a:lvl3pPr marL="1371258" lvl="2" indent="-342815" algn="l">
              <a:lnSpc>
                <a:spcPct val="90000"/>
              </a:lnSpc>
              <a:spcBef>
                <a:spcPts val="400"/>
              </a:spcBef>
              <a:spcAft>
                <a:spcPts val="0"/>
              </a:spcAft>
              <a:buSzPts val="1800"/>
              <a:buChar char="◦"/>
              <a:defRPr/>
            </a:lvl3pPr>
            <a:lvl4pPr marL="1828343" lvl="3" indent="-342815" algn="l">
              <a:lnSpc>
                <a:spcPct val="90000"/>
              </a:lnSpc>
              <a:spcBef>
                <a:spcPts val="400"/>
              </a:spcBef>
              <a:spcAft>
                <a:spcPts val="0"/>
              </a:spcAft>
              <a:buSzPts val="1800"/>
              <a:buChar char="◦"/>
              <a:defRPr/>
            </a:lvl4pPr>
            <a:lvl5pPr marL="2285430" lvl="4" indent="-342815" algn="l">
              <a:lnSpc>
                <a:spcPct val="90000"/>
              </a:lnSpc>
              <a:spcBef>
                <a:spcPts val="400"/>
              </a:spcBef>
              <a:spcAft>
                <a:spcPts val="0"/>
              </a:spcAft>
              <a:buSzPts val="1800"/>
              <a:buChar char="◦"/>
              <a:defRPr/>
            </a:lvl5pPr>
            <a:lvl6pPr marL="2742515" lvl="5" indent="-342815" algn="l">
              <a:lnSpc>
                <a:spcPct val="90000"/>
              </a:lnSpc>
              <a:spcBef>
                <a:spcPts val="400"/>
              </a:spcBef>
              <a:spcAft>
                <a:spcPts val="0"/>
              </a:spcAft>
              <a:buSzPts val="1800"/>
              <a:buChar char="◦"/>
              <a:defRPr/>
            </a:lvl6pPr>
            <a:lvl7pPr marL="3199600" lvl="6" indent="-342815" algn="l">
              <a:lnSpc>
                <a:spcPct val="90000"/>
              </a:lnSpc>
              <a:spcBef>
                <a:spcPts val="400"/>
              </a:spcBef>
              <a:spcAft>
                <a:spcPts val="0"/>
              </a:spcAft>
              <a:buSzPts val="1800"/>
              <a:buChar char="◦"/>
              <a:defRPr/>
            </a:lvl7pPr>
            <a:lvl8pPr marL="3656685" lvl="7" indent="-342815" algn="l">
              <a:lnSpc>
                <a:spcPct val="90000"/>
              </a:lnSpc>
              <a:spcBef>
                <a:spcPts val="400"/>
              </a:spcBef>
              <a:spcAft>
                <a:spcPts val="0"/>
              </a:spcAft>
              <a:buSzPts val="1800"/>
              <a:buChar char="◦"/>
              <a:defRPr/>
            </a:lvl8pPr>
            <a:lvl9pPr marL="4113773" lvl="8" indent="-342815" algn="l">
              <a:lnSpc>
                <a:spcPct val="90000"/>
              </a:lnSpc>
              <a:spcBef>
                <a:spcPts val="400"/>
              </a:spcBef>
              <a:spcAft>
                <a:spcPts val="400"/>
              </a:spcAft>
              <a:buSzPts val="1800"/>
              <a:buChar char="◦"/>
              <a:defRPr/>
            </a:lvl9pPr>
          </a:lstStyle>
          <a:p>
            <a:endParaRPr/>
          </a:p>
        </p:txBody>
      </p:sp>
      <p:sp>
        <p:nvSpPr>
          <p:cNvPr id="116" name="Google Shape;116;p149"/>
          <p:cNvSpPr txBox="1">
            <a:spLocks noGrp="1"/>
          </p:cNvSpPr>
          <p:nvPr>
            <p:ph type="dt" idx="10"/>
          </p:nvPr>
        </p:nvSpPr>
        <p:spPr>
          <a:xfrm>
            <a:off x="609600" y="6448260"/>
            <a:ext cx="2844800" cy="365125"/>
          </a:xfrm>
          <a:prstGeom prst="rect">
            <a:avLst/>
          </a:prstGeom>
          <a:noFill/>
          <a:ln>
            <a:noFill/>
          </a:ln>
        </p:spPr>
        <p:txBody>
          <a:bodyPr spcFirstLastPara="1" wrap="square" lIns="137097" tIns="68531" rIns="137097" bIns="68531"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solidFill>
                  <a:srgbClr val="FFFFFF"/>
                </a:solidFill>
              </a:rPr>
              <a:t>May 28th 2020</a:t>
            </a:r>
            <a:endParaRPr>
              <a:solidFill>
                <a:srgbClr val="FFFFFF"/>
              </a:solidFill>
            </a:endParaRPr>
          </a:p>
        </p:txBody>
      </p:sp>
      <p:sp>
        <p:nvSpPr>
          <p:cNvPr id="117" name="Google Shape;117;p149"/>
          <p:cNvSpPr txBox="1">
            <a:spLocks noGrp="1"/>
          </p:cNvSpPr>
          <p:nvPr>
            <p:ph type="ftr" idx="11"/>
          </p:nvPr>
        </p:nvSpPr>
        <p:spPr>
          <a:xfrm>
            <a:off x="4165600" y="6448260"/>
            <a:ext cx="4810720" cy="365125"/>
          </a:xfrm>
          <a:prstGeom prst="rect">
            <a:avLst/>
          </a:prstGeom>
          <a:noFill/>
          <a:ln>
            <a:noFill/>
          </a:ln>
        </p:spPr>
        <p:txBody>
          <a:bodyPr spcFirstLastPara="1" wrap="square" lIns="137097" tIns="68531" rIns="137097" bIns="68531"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solidFill>
                  <a:srgbClr val="FFFFFF"/>
                </a:solidFill>
              </a:rPr>
              <a:t>Using Standardized Tools to Improve Services:  A knowledge exchange event</a:t>
            </a:r>
            <a:endParaRPr>
              <a:solidFill>
                <a:srgbClr val="FFFFFF"/>
              </a:solidFill>
            </a:endParaRPr>
          </a:p>
        </p:txBody>
      </p:sp>
    </p:spTree>
    <p:extLst>
      <p:ext uri="{BB962C8B-B14F-4D97-AF65-F5344CB8AC3E}">
        <p14:creationId xmlns:p14="http://schemas.microsoft.com/office/powerpoint/2010/main" val="304308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70346"/>
            <a:ext cx="10972800" cy="1143000"/>
          </a:xfrm>
          <a:prstGeom prst="rect">
            <a:avLst/>
          </a:prstGeom>
        </p:spPr>
        <p:txBody>
          <a:bodyPr/>
          <a:lstStyle/>
          <a:p>
            <a:r>
              <a:rPr lang="en-CA"/>
              <a:t>Click to edit Master title style</a:t>
            </a:r>
            <a:endParaRPr lang="en-US"/>
          </a:p>
        </p:txBody>
      </p:sp>
      <p:sp>
        <p:nvSpPr>
          <p:cNvPr id="3" name="Content Placeholder 2"/>
          <p:cNvSpPr>
            <a:spLocks noGrp="1"/>
          </p:cNvSpPr>
          <p:nvPr>
            <p:ph idx="1"/>
          </p:nvPr>
        </p:nvSpPr>
        <p:spPr>
          <a:xfrm>
            <a:off x="609600" y="1600206"/>
            <a:ext cx="10972800" cy="4525963"/>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609600" y="6356365"/>
            <a:ext cx="2844800" cy="365125"/>
          </a:xfrm>
          <a:prstGeom prst="rect">
            <a:avLst/>
          </a:prstGeom>
        </p:spPr>
        <p:txBody>
          <a:bodyPr/>
          <a:lstStyle/>
          <a:p>
            <a:pPr defTabSz="257105"/>
            <a:r>
              <a:rPr lang="en-US">
                <a:solidFill>
                  <a:prstClr val="black"/>
                </a:solidFill>
              </a:rPr>
              <a:t>May 28th 2020</a:t>
            </a:r>
          </a:p>
        </p:txBody>
      </p:sp>
      <p:sp>
        <p:nvSpPr>
          <p:cNvPr id="5" name="Footer Placeholder 4"/>
          <p:cNvSpPr>
            <a:spLocks noGrp="1"/>
          </p:cNvSpPr>
          <p:nvPr>
            <p:ph type="ftr" sz="quarter" idx="11"/>
          </p:nvPr>
        </p:nvSpPr>
        <p:spPr>
          <a:xfrm>
            <a:off x="4165600" y="6356365"/>
            <a:ext cx="3860800" cy="365125"/>
          </a:xfrm>
          <a:prstGeom prst="rect">
            <a:avLst/>
          </a:prstGeom>
        </p:spPr>
        <p:txBody>
          <a:bodyPr/>
          <a:lstStyle/>
          <a:p>
            <a:pPr defTabSz="257105"/>
            <a:r>
              <a:rPr lang="en-US">
                <a:solidFill>
                  <a:prstClr val="black"/>
                </a:solidFill>
              </a:rPr>
              <a:t>Using Standardized Tools to Improve Services:  A knowledge exchange event</a:t>
            </a:r>
          </a:p>
        </p:txBody>
      </p:sp>
      <p:sp>
        <p:nvSpPr>
          <p:cNvPr id="6" name="Slide Number Placeholder 5"/>
          <p:cNvSpPr>
            <a:spLocks noGrp="1"/>
          </p:cNvSpPr>
          <p:nvPr>
            <p:ph type="sldNum" sz="quarter" idx="12"/>
          </p:nvPr>
        </p:nvSpPr>
        <p:spPr>
          <a:xfrm>
            <a:off x="11511280" y="165761"/>
            <a:ext cx="481024" cy="311760"/>
          </a:xfrm>
          <a:prstGeom prst="rect">
            <a:avLst/>
          </a:prstGeom>
        </p:spPr>
        <p:txBody>
          <a:bodyPr/>
          <a:lstStyle/>
          <a:p>
            <a:pPr defTabSz="257105"/>
            <a:fld id="{836719EB-093B-8048-9001-01D864DF58AF}" type="slidenum">
              <a:rPr lang="en-US" smtClean="0">
                <a:solidFill>
                  <a:prstClr val="black"/>
                </a:solidFill>
              </a:rPr>
              <a:pPr defTabSz="257105"/>
              <a:t>‹#›</a:t>
            </a:fld>
            <a:endParaRPr lang="en-US" dirty="0">
              <a:solidFill>
                <a:prstClr val="black"/>
              </a:solidFill>
            </a:endParaRPr>
          </a:p>
        </p:txBody>
      </p:sp>
      <p:sp>
        <p:nvSpPr>
          <p:cNvPr id="8" name="Content Placeholder 7"/>
          <p:cNvSpPr>
            <a:spLocks noGrp="1"/>
          </p:cNvSpPr>
          <p:nvPr>
            <p:ph sz="quarter" idx="13"/>
          </p:nvPr>
        </p:nvSpPr>
        <p:spPr>
          <a:xfrm>
            <a:off x="9028113" y="6561138"/>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92024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2AB8-D917-49EE-AF27-1687897A41F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FEC9DCB-5847-4F2E-9550-6D900E3CE19B}"/>
              </a:ext>
            </a:extLst>
          </p:cNvPr>
          <p:cNvSpPr>
            <a:spLocks noGrp="1"/>
          </p:cNvSpPr>
          <p:nvPr>
            <p:ph type="dt" sz="half" idx="10"/>
          </p:nvPr>
        </p:nvSpPr>
        <p:spPr/>
        <p:txBody>
          <a:bodyPr/>
          <a:lstStyle/>
          <a:p>
            <a:r>
              <a:rPr lang="en-US"/>
              <a:t>May 28th 2020</a:t>
            </a:r>
            <a:endParaRPr lang="en-CA"/>
          </a:p>
        </p:txBody>
      </p:sp>
      <p:sp>
        <p:nvSpPr>
          <p:cNvPr id="4" name="Footer Placeholder 3">
            <a:extLst>
              <a:ext uri="{FF2B5EF4-FFF2-40B4-BE49-F238E27FC236}">
                <a16:creationId xmlns:a16="http://schemas.microsoft.com/office/drawing/2014/main" id="{BC98ADE1-669B-4370-AE9B-ED0C15A65814}"/>
              </a:ext>
            </a:extLst>
          </p:cNvPr>
          <p:cNvSpPr>
            <a:spLocks noGrp="1"/>
          </p:cNvSpPr>
          <p:nvPr>
            <p:ph type="ftr" sz="quarter" idx="11"/>
          </p:nvPr>
        </p:nvSpPr>
        <p:spPr/>
        <p:txBody>
          <a:bodyPr/>
          <a:lstStyle/>
          <a:p>
            <a:r>
              <a:rPr lang="en-US"/>
              <a:t>Using Standardized Tools to Improve Services:  A knowledge exchange event</a:t>
            </a:r>
            <a:endParaRPr lang="en-CA"/>
          </a:p>
        </p:txBody>
      </p:sp>
      <p:sp>
        <p:nvSpPr>
          <p:cNvPr id="5" name="Slide Number Placeholder 4">
            <a:extLst>
              <a:ext uri="{FF2B5EF4-FFF2-40B4-BE49-F238E27FC236}">
                <a16:creationId xmlns:a16="http://schemas.microsoft.com/office/drawing/2014/main" id="{24B4EE8F-52C5-4E7D-A22D-04D4614E7A15}"/>
              </a:ext>
            </a:extLst>
          </p:cNvPr>
          <p:cNvSpPr>
            <a:spLocks noGrp="1"/>
          </p:cNvSpPr>
          <p:nvPr>
            <p:ph type="sldNum" sz="quarter" idx="12"/>
          </p:nvPr>
        </p:nvSpPr>
        <p:spPr/>
        <p:txBody>
          <a:bodyPr/>
          <a:lstStyle/>
          <a:p>
            <a:fld id="{CBAA1B13-4755-4495-B5D9-F4A988530461}" type="slidenum">
              <a:rPr lang="en-CA" smtClean="0"/>
              <a:pPr/>
              <a:t>‹#›</a:t>
            </a:fld>
            <a:endParaRPr lang="en-CA"/>
          </a:p>
        </p:txBody>
      </p:sp>
    </p:spTree>
    <p:extLst>
      <p:ext uri="{BB962C8B-B14F-4D97-AF65-F5344CB8AC3E}">
        <p14:creationId xmlns:p14="http://schemas.microsoft.com/office/powerpoint/2010/main" val="4103755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69058"/>
      </p:ext>
    </p:extLst>
  </p:cSld>
  <p:clrMapOvr>
    <a:masterClrMapping/>
  </p:clrMapOvr>
  <p:transition>
    <p:fade/>
  </p:transition>
  <p:extLst mod="1">
    <p:ext uri="{DCECCB84-F9BA-43D5-87BE-67443E8EF086}">
      <p15:sldGuideLst xmlns:p15="http://schemas.microsoft.com/office/powerpoint/2012/main">
        <p15:guide id="1" pos="340">
          <p15:clr>
            <a:srgbClr val="FBAE40"/>
          </p15:clr>
        </p15:guide>
        <p15:guide id="2" pos="54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70346"/>
            <a:ext cx="10972800" cy="1143000"/>
          </a:xfrm>
          <a:prstGeom prst="rect">
            <a:avLst/>
          </a:prstGeom>
        </p:spPr>
        <p:txBody>
          <a:bodyPr/>
          <a:lstStyle/>
          <a:p>
            <a:r>
              <a:rPr lang="en-CA"/>
              <a:t>Click to edit Master title style</a:t>
            </a:r>
            <a:endParaRPr lang="en-US"/>
          </a:p>
        </p:txBody>
      </p:sp>
      <p:sp>
        <p:nvSpPr>
          <p:cNvPr id="3" name="Content Placeholder 2"/>
          <p:cNvSpPr>
            <a:spLocks noGrp="1"/>
          </p:cNvSpPr>
          <p:nvPr>
            <p:ph idx="1"/>
          </p:nvPr>
        </p:nvSpPr>
        <p:spPr>
          <a:xfrm>
            <a:off x="609600" y="1600206"/>
            <a:ext cx="10972800" cy="4525963"/>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609600" y="6356371"/>
            <a:ext cx="2844800" cy="365125"/>
          </a:xfrm>
          <a:prstGeom prst="rect">
            <a:avLst/>
          </a:prstGeom>
        </p:spPr>
        <p:txBody>
          <a:bodyPr/>
          <a:lstStyle/>
          <a:p>
            <a:pPr defTabSz="342807"/>
            <a:r>
              <a:rPr lang="en-US">
                <a:solidFill>
                  <a:prstClr val="black"/>
                </a:solidFill>
              </a:rPr>
              <a:t>May 28th 2020</a:t>
            </a:r>
          </a:p>
        </p:txBody>
      </p:sp>
      <p:sp>
        <p:nvSpPr>
          <p:cNvPr id="5" name="Footer Placeholder 4"/>
          <p:cNvSpPr>
            <a:spLocks noGrp="1"/>
          </p:cNvSpPr>
          <p:nvPr>
            <p:ph type="ftr" sz="quarter" idx="11"/>
          </p:nvPr>
        </p:nvSpPr>
        <p:spPr>
          <a:xfrm>
            <a:off x="4165600" y="6356371"/>
            <a:ext cx="3860800" cy="365125"/>
          </a:xfrm>
          <a:prstGeom prst="rect">
            <a:avLst/>
          </a:prstGeom>
        </p:spPr>
        <p:txBody>
          <a:bodyPr/>
          <a:lstStyle/>
          <a:p>
            <a:pPr defTabSz="342807"/>
            <a:r>
              <a:rPr lang="en-US">
                <a:solidFill>
                  <a:prstClr val="black"/>
                </a:solidFill>
              </a:rPr>
              <a:t>Using Standardized Tools to Improve Services:  A knowledge exchange event</a:t>
            </a:r>
          </a:p>
        </p:txBody>
      </p:sp>
      <p:sp>
        <p:nvSpPr>
          <p:cNvPr id="6" name="Slide Number Placeholder 5"/>
          <p:cNvSpPr>
            <a:spLocks noGrp="1"/>
          </p:cNvSpPr>
          <p:nvPr>
            <p:ph type="sldNum" sz="quarter" idx="12"/>
          </p:nvPr>
        </p:nvSpPr>
        <p:spPr>
          <a:xfrm>
            <a:off x="11511280" y="165761"/>
            <a:ext cx="481024" cy="311760"/>
          </a:xfrm>
          <a:prstGeom prst="rect">
            <a:avLst/>
          </a:prstGeom>
        </p:spPr>
        <p:txBody>
          <a:bodyPr/>
          <a:lstStyle/>
          <a:p>
            <a:pPr defTabSz="342807"/>
            <a:fld id="{836719EB-093B-8048-9001-01D864DF58AF}" type="slidenum">
              <a:rPr lang="en-US" smtClean="0">
                <a:solidFill>
                  <a:prstClr val="black"/>
                </a:solidFill>
              </a:rPr>
              <a:pPr defTabSz="342807"/>
              <a:t>‹#›</a:t>
            </a:fld>
            <a:endParaRPr lang="en-US" dirty="0">
              <a:solidFill>
                <a:prstClr val="black"/>
              </a:solidFill>
            </a:endParaRPr>
          </a:p>
        </p:txBody>
      </p:sp>
      <p:sp>
        <p:nvSpPr>
          <p:cNvPr id="8" name="Content Placeholder 7"/>
          <p:cNvSpPr>
            <a:spLocks noGrp="1"/>
          </p:cNvSpPr>
          <p:nvPr>
            <p:ph sz="quarter" idx="13"/>
          </p:nvPr>
        </p:nvSpPr>
        <p:spPr>
          <a:xfrm>
            <a:off x="9028113" y="6561138"/>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25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154" y="6398324"/>
            <a:ext cx="12188825" cy="459676"/>
          </a:xfrm>
          <a:prstGeom prst="rect">
            <a:avLst/>
          </a:prstGeom>
          <a:solidFill>
            <a:srgbClr val="3CAA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600" spc="-50" baseline="0">
                <a:solidFill>
                  <a:srgbClr val="3CAA9D"/>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137120" rIns="137120">
            <a:normAutofit/>
          </a:bodyPr>
          <a:lstStyle>
            <a:lvl1pPr marL="0" indent="0" algn="l">
              <a:buNone/>
              <a:defRPr sz="2400" cap="all" spc="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vl2pPr marL="457085" indent="0" algn="ctr">
              <a:buNone/>
              <a:defRPr sz="2400"/>
            </a:lvl2pPr>
            <a:lvl3pPr marL="914173" indent="0" algn="ctr">
              <a:buNone/>
              <a:defRPr sz="2400"/>
            </a:lvl3pPr>
            <a:lvl4pPr marL="1371258" indent="0" algn="ctr">
              <a:buNone/>
              <a:defRPr sz="2000"/>
            </a:lvl4pPr>
            <a:lvl5pPr marL="1828343" indent="0" algn="ctr">
              <a:buNone/>
              <a:defRPr sz="2000"/>
            </a:lvl5pPr>
            <a:lvl6pPr marL="2285430" indent="0" algn="ctr">
              <a:buNone/>
              <a:defRPr sz="2000"/>
            </a:lvl6pPr>
            <a:lvl7pPr marL="2742515" indent="0" algn="ctr">
              <a:buNone/>
              <a:defRPr sz="2000"/>
            </a:lvl7pPr>
            <a:lvl8pPr marL="3199600" indent="0" algn="ctr">
              <a:buNone/>
              <a:defRPr sz="2000"/>
            </a:lvl8pPr>
            <a:lvl9pPr marL="3656685"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solidFill>
                  <a:prstClr val="white"/>
                </a:solidFill>
              </a:rPr>
              <a:t>May 28th 2020</a:t>
            </a:r>
            <a:endParaRPr lang="en-CA" dirty="0">
              <a:solidFill>
                <a:prstClr val="white"/>
              </a:solidFill>
            </a:endParaRPr>
          </a:p>
        </p:txBody>
      </p:sp>
      <p:sp>
        <p:nvSpPr>
          <p:cNvPr id="5" name="Footer Placeholder 4"/>
          <p:cNvSpPr>
            <a:spLocks noGrp="1"/>
          </p:cNvSpPr>
          <p:nvPr>
            <p:ph type="ftr" sz="quarter" idx="11"/>
          </p:nvPr>
        </p:nvSpPr>
        <p:spPr/>
        <p:txBody>
          <a:bodyPr/>
          <a:lstStyle>
            <a:lvl1pPr>
              <a:defRPr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solidFill>
                  <a:prstClr val="white"/>
                </a:solidFill>
              </a:rPr>
              <a:t>Using Standardized Tools to Improve Services:  A knowledge exchange event</a:t>
            </a: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sz="1200"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342815"/>
            <a:fld id="{836719EB-093B-8048-9001-01D864DF58AF}" type="slidenum">
              <a:rPr lang="en-US" smtClean="0">
                <a:solidFill>
                  <a:prstClr val="white"/>
                </a:solidFill>
              </a:rPr>
              <a:pPr defTabSz="342815"/>
              <a:t>‹#›</a:t>
            </a:fld>
            <a:endParaRPr lang="en-US" dirty="0">
              <a:solidFill>
                <a:prstClr val="white"/>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609CD71-8179-4CD6-A4B3-EB48917F8B3D}"/>
              </a:ext>
            </a:extLst>
          </p:cNvPr>
          <p:cNvGrpSpPr/>
          <p:nvPr userDrawn="1"/>
        </p:nvGrpSpPr>
        <p:grpSpPr>
          <a:xfrm>
            <a:off x="2198128" y="116636"/>
            <a:ext cx="7957768" cy="862409"/>
            <a:chOff x="1225329" y="56126"/>
            <a:chExt cx="5968326" cy="862409"/>
          </a:xfrm>
        </p:grpSpPr>
        <p:pic>
          <p:nvPicPr>
            <p:cNvPr id="16" name="Picture 15">
              <a:extLst>
                <a:ext uri="{FF2B5EF4-FFF2-40B4-BE49-F238E27FC236}">
                  <a16:creationId xmlns:a16="http://schemas.microsoft.com/office/drawing/2014/main" id="{B323B946-683A-4D92-A42C-ABB4CC31BD29}"/>
                </a:ext>
              </a:extLst>
            </p:cNvPr>
            <p:cNvPicPr>
              <a:picLocks noChangeAspect="1"/>
            </p:cNvPicPr>
            <p:nvPr userDrawn="1"/>
          </p:nvPicPr>
          <p:blipFill>
            <a:blip r:embed="rId2"/>
            <a:stretch>
              <a:fillRect/>
            </a:stretch>
          </p:blipFill>
          <p:spPr>
            <a:xfrm>
              <a:off x="1225329" y="56127"/>
              <a:ext cx="1936191" cy="862408"/>
            </a:xfrm>
            <a:prstGeom prst="rect">
              <a:avLst/>
            </a:prstGeom>
          </p:spPr>
        </p:pic>
        <p:pic>
          <p:nvPicPr>
            <p:cNvPr id="17" name="Picture 16">
              <a:extLst>
                <a:ext uri="{FF2B5EF4-FFF2-40B4-BE49-F238E27FC236}">
                  <a16:creationId xmlns:a16="http://schemas.microsoft.com/office/drawing/2014/main" id="{B9506A3A-20D8-4DC4-BF1B-8CA8AEB333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888" y="219103"/>
              <a:ext cx="1807446" cy="536456"/>
            </a:xfrm>
            <a:prstGeom prst="rect">
              <a:avLst/>
            </a:prstGeom>
          </p:spPr>
        </p:pic>
        <p:pic>
          <p:nvPicPr>
            <p:cNvPr id="18" name="Picture 17">
              <a:extLst>
                <a:ext uri="{FF2B5EF4-FFF2-40B4-BE49-F238E27FC236}">
                  <a16:creationId xmlns:a16="http://schemas.microsoft.com/office/drawing/2014/main" id="{96765C46-7693-42D6-911E-75CFC25980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56126"/>
              <a:ext cx="1541535" cy="862409"/>
            </a:xfrm>
            <a:prstGeom prst="rect">
              <a:avLst/>
            </a:prstGeom>
          </p:spPr>
        </p:pic>
      </p:grpSp>
    </p:spTree>
    <p:extLst>
      <p:ext uri="{BB962C8B-B14F-4D97-AF65-F5344CB8AC3E}">
        <p14:creationId xmlns:p14="http://schemas.microsoft.com/office/powerpoint/2010/main" val="149129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32164" y="278794"/>
            <a:ext cx="10058400" cy="1450757"/>
          </a:xfrm>
        </p:spPr>
        <p:txBody>
          <a:bodyPr>
            <a:normAutofit/>
          </a:bodyPr>
          <a:lstStyle>
            <a:lvl1pPr>
              <a:defRPr sz="4400">
                <a:solidFill>
                  <a:srgbClr val="3CAA9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018466" y="1988840"/>
            <a:ext cx="10194017" cy="4104456"/>
          </a:xfrm>
        </p:spPr>
        <p:txBody>
          <a:bodyPr/>
          <a:lstStyle>
            <a:lvl2pPr marL="383953" indent="-182835">
              <a:buFont typeface="Wingdings" panose="05000000000000000000" pitchFamily="2" charset="2"/>
              <a:buChar char="§"/>
              <a:defRPr/>
            </a:lvl2pPr>
            <a:lvl3pPr marL="566788" indent="-182835">
              <a:buFont typeface="Arial" panose="020B0604020202020204" pitchFamily="34" charset="0"/>
              <a:buChar char="•"/>
              <a:defRPr/>
            </a:lvl3pPr>
            <a:lvl4pPr marL="749621" indent="-182835">
              <a:buFont typeface="Arial" panose="020B0604020202020204" pitchFamily="34" charset="0"/>
              <a:buChar char="•"/>
              <a:defRPr/>
            </a:lvl4pPr>
            <a:lvl5pPr marL="932456" indent="-18283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marL="0" marR="0" indent="0" algn="l" defTabSz="342815" rtl="0" eaLnBrk="1" fontAlgn="auto" latinLnBrk="0" hangingPunct="1">
              <a:lnSpc>
                <a:spcPct val="100000"/>
              </a:lnSpc>
              <a:spcBef>
                <a:spcPts val="0"/>
              </a:spcBef>
              <a:spcAft>
                <a:spcPts val="0"/>
              </a:spcAft>
              <a:buClrTx/>
              <a:buSzTx/>
              <a:buFontTx/>
              <a:buNone/>
              <a:tabLst/>
              <a:defRPr b="0">
                <a:solidFill>
                  <a:schemeClr val="bg1"/>
                </a:solidFill>
              </a:defRPr>
            </a:lvl1pPr>
          </a:lstStyle>
          <a:p>
            <a:r>
              <a:rPr lang="en-US">
                <a:solidFill>
                  <a:prstClr val="white"/>
                </a:solidFill>
              </a:rPr>
              <a:t>May 28th 2020</a:t>
            </a:r>
            <a:endParaRPr lang="en-CA" dirty="0">
              <a:solidFill>
                <a:prstClr val="white"/>
              </a:solidFill>
            </a:endParaRPr>
          </a:p>
        </p:txBody>
      </p:sp>
      <p:sp>
        <p:nvSpPr>
          <p:cNvPr id="5" name="Footer Placeholder 4"/>
          <p:cNvSpPr>
            <a:spLocks noGrp="1"/>
          </p:cNvSpPr>
          <p:nvPr>
            <p:ph type="ftr" sz="quarter" idx="11"/>
          </p:nvPr>
        </p:nvSpPr>
        <p:spPr/>
        <p:txBody>
          <a:bodyPr/>
          <a:lstStyle>
            <a:lvl1pPr>
              <a:defRPr b="0">
                <a:solidFill>
                  <a:schemeClr val="bg1"/>
                </a:solidFill>
                <a:latin typeface="Arial" panose="020B0604020202020204" pitchFamily="34" charset="0"/>
                <a:cs typeface="Arial" panose="020B0604020202020204" pitchFamily="34" charset="0"/>
              </a:defRPr>
            </a:lvl1pPr>
          </a:lstStyle>
          <a:p>
            <a:r>
              <a:rPr lang="en-US">
                <a:solidFill>
                  <a:prstClr val="white"/>
                </a:solidFill>
              </a:rPr>
              <a:t>Using Standardized Tools to Improve Services:  A knowledge exchange event</a:t>
            </a: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342815"/>
            <a:fld id="{836719EB-093B-8048-9001-01D864DF58AF}" type="slidenum">
              <a:rPr lang="en-US" smtClean="0">
                <a:solidFill>
                  <a:prstClr val="white"/>
                </a:solidFill>
              </a:rPr>
              <a:pPr defTabSz="342815"/>
              <a:t>‹#›</a:t>
            </a:fld>
            <a:endParaRPr lang="en-US" dirty="0">
              <a:solidFill>
                <a:prstClr val="white"/>
              </a:solidFill>
            </a:endParaRPr>
          </a:p>
        </p:txBody>
      </p:sp>
    </p:spTree>
    <p:extLst>
      <p:ext uri="{BB962C8B-B14F-4D97-AF65-F5344CB8AC3E}">
        <p14:creationId xmlns:p14="http://schemas.microsoft.com/office/powerpoint/2010/main" val="3340238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rgbClr val="F5860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rgbClr val="3CAA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0">
                <a:solidFill>
                  <a:srgbClr val="3CAA9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137120" rIns="137120" anchor="t" anchorCtr="0">
            <a:normAutofit/>
          </a:bodyPr>
          <a:lstStyle>
            <a:lvl1pPr marL="0" indent="0">
              <a:buNone/>
              <a:defRPr sz="2400" cap="all" spc="200" baseline="0">
                <a:solidFill>
                  <a:schemeClr val="tx2"/>
                </a:solidFill>
                <a:latin typeface="Arial" panose="020B0604020202020204" pitchFamily="34" charset="0"/>
                <a:cs typeface="Arial" panose="020B0604020202020204" pitchFamily="34" charset="0"/>
              </a:defRPr>
            </a:lvl1pPr>
            <a:lvl2pPr marL="457085" indent="0">
              <a:buNone/>
              <a:defRPr sz="1800">
                <a:solidFill>
                  <a:schemeClr val="tx1">
                    <a:tint val="75000"/>
                  </a:schemeClr>
                </a:solidFill>
              </a:defRPr>
            </a:lvl2pPr>
            <a:lvl3pPr marL="914173" indent="0">
              <a:buNone/>
              <a:defRPr sz="1600">
                <a:solidFill>
                  <a:schemeClr val="tx1">
                    <a:tint val="75000"/>
                  </a:schemeClr>
                </a:solidFill>
              </a:defRPr>
            </a:lvl3pPr>
            <a:lvl4pPr marL="1371258" indent="0">
              <a:buNone/>
              <a:defRPr sz="1400">
                <a:solidFill>
                  <a:schemeClr val="tx1">
                    <a:tint val="75000"/>
                  </a:schemeClr>
                </a:solidFill>
              </a:defRPr>
            </a:lvl4pPr>
            <a:lvl5pPr marL="1828343" indent="0">
              <a:buNone/>
              <a:defRPr sz="1400">
                <a:solidFill>
                  <a:schemeClr val="tx1">
                    <a:tint val="75000"/>
                  </a:schemeClr>
                </a:solidFill>
              </a:defRPr>
            </a:lvl5pPr>
            <a:lvl6pPr marL="2285430" indent="0">
              <a:buNone/>
              <a:defRPr sz="1400">
                <a:solidFill>
                  <a:schemeClr val="tx1">
                    <a:tint val="75000"/>
                  </a:schemeClr>
                </a:solidFill>
              </a:defRPr>
            </a:lvl6pPr>
            <a:lvl7pPr marL="2742515" indent="0">
              <a:buNone/>
              <a:defRPr sz="1400">
                <a:solidFill>
                  <a:schemeClr val="tx1">
                    <a:tint val="75000"/>
                  </a:schemeClr>
                </a:solidFill>
              </a:defRPr>
            </a:lvl7pPr>
            <a:lvl8pPr marL="3199600" indent="0">
              <a:buNone/>
              <a:defRPr sz="1400">
                <a:solidFill>
                  <a:schemeClr val="tx1">
                    <a:tint val="75000"/>
                  </a:schemeClr>
                </a:solidFill>
              </a:defRPr>
            </a:lvl8pPr>
            <a:lvl9pPr marL="3656685"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marL="0" marR="0" indent="0" algn="l" defTabSz="342815" rtl="0" eaLnBrk="1" fontAlgn="auto" latinLnBrk="0" hangingPunct="1">
              <a:lnSpc>
                <a:spcPct val="100000"/>
              </a:lnSpc>
              <a:spcBef>
                <a:spcPts val="0"/>
              </a:spcBef>
              <a:spcAft>
                <a:spcPts val="0"/>
              </a:spcAft>
              <a:buClrTx/>
              <a:buSzTx/>
              <a:buFontTx/>
              <a:buNone/>
              <a:tabLst/>
              <a:defRPr/>
            </a:lvl1pPr>
          </a:lstStyle>
          <a:p>
            <a:r>
              <a:rPr lang="en-US"/>
              <a:t>May 28th 2020</a:t>
            </a:r>
            <a:endParaRPr lang="en-CA"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Using Standardized Tools to Improve Services:  A knowledge exchange event</a:t>
            </a:r>
            <a:endParaRPr lang="en-CA" dirty="0"/>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342815"/>
            <a:fld id="{836719EB-093B-8048-9001-01D864DF58AF}" type="slidenum">
              <a:rPr lang="en-US" smtClean="0">
                <a:solidFill>
                  <a:prstClr val="white"/>
                </a:solidFill>
              </a:rPr>
              <a:pPr defTabSz="342815"/>
              <a:t>‹#›</a:t>
            </a:fld>
            <a:endParaRPr lang="en-US" dirty="0">
              <a:solidFill>
                <a:prstClr val="white"/>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8EED04F-7664-4852-9349-0FD0842194A4}"/>
              </a:ext>
            </a:extLst>
          </p:cNvPr>
          <p:cNvGrpSpPr/>
          <p:nvPr userDrawn="1"/>
        </p:nvGrpSpPr>
        <p:grpSpPr>
          <a:xfrm>
            <a:off x="2198128" y="116636"/>
            <a:ext cx="7957768" cy="862409"/>
            <a:chOff x="1225329" y="56126"/>
            <a:chExt cx="5968326" cy="862409"/>
          </a:xfrm>
        </p:grpSpPr>
        <p:pic>
          <p:nvPicPr>
            <p:cNvPr id="12" name="Picture 11">
              <a:extLst>
                <a:ext uri="{FF2B5EF4-FFF2-40B4-BE49-F238E27FC236}">
                  <a16:creationId xmlns:a16="http://schemas.microsoft.com/office/drawing/2014/main" id="{86D2C9FD-D6BC-4840-9191-71C0DC76BC74}"/>
                </a:ext>
              </a:extLst>
            </p:cNvPr>
            <p:cNvPicPr>
              <a:picLocks noChangeAspect="1"/>
            </p:cNvPicPr>
            <p:nvPr userDrawn="1"/>
          </p:nvPicPr>
          <p:blipFill>
            <a:blip r:embed="rId2"/>
            <a:stretch>
              <a:fillRect/>
            </a:stretch>
          </p:blipFill>
          <p:spPr>
            <a:xfrm>
              <a:off x="1225329" y="56127"/>
              <a:ext cx="1936191" cy="862408"/>
            </a:xfrm>
            <a:prstGeom prst="rect">
              <a:avLst/>
            </a:prstGeom>
          </p:spPr>
        </p:pic>
        <p:pic>
          <p:nvPicPr>
            <p:cNvPr id="13" name="Picture 12">
              <a:extLst>
                <a:ext uri="{FF2B5EF4-FFF2-40B4-BE49-F238E27FC236}">
                  <a16:creationId xmlns:a16="http://schemas.microsoft.com/office/drawing/2014/main" id="{20E362FD-FE54-4EE6-83F8-E89E655B15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888" y="219103"/>
              <a:ext cx="1807446" cy="536456"/>
            </a:xfrm>
            <a:prstGeom prst="rect">
              <a:avLst/>
            </a:prstGeom>
          </p:spPr>
        </p:pic>
        <p:pic>
          <p:nvPicPr>
            <p:cNvPr id="14" name="Picture 13">
              <a:extLst>
                <a:ext uri="{FF2B5EF4-FFF2-40B4-BE49-F238E27FC236}">
                  <a16:creationId xmlns:a16="http://schemas.microsoft.com/office/drawing/2014/main" id="{7D642C77-E263-4699-9C33-81411E0726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56126"/>
              <a:ext cx="1541535" cy="862409"/>
            </a:xfrm>
            <a:prstGeom prst="rect">
              <a:avLst/>
            </a:prstGeom>
          </p:spPr>
        </p:pic>
      </p:grpSp>
    </p:spTree>
    <p:extLst>
      <p:ext uri="{BB962C8B-B14F-4D97-AF65-F5344CB8AC3E}">
        <p14:creationId xmlns:p14="http://schemas.microsoft.com/office/powerpoint/2010/main" val="231066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7"/>
            <a:ext cx="10058400" cy="1450757"/>
          </a:xfrm>
        </p:spPr>
        <p:txBody>
          <a:bodyPr>
            <a:normAutofit/>
          </a:bodyPr>
          <a:lstStyle>
            <a:lvl1pPr>
              <a:defRPr sz="4400">
                <a:solidFill>
                  <a:srgbClr val="3CAA9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097280" y="1845734"/>
            <a:ext cx="4937760" cy="4023360"/>
          </a:xfrm>
        </p:spPr>
        <p:txBody>
          <a:bodyPr/>
          <a:lstStyle>
            <a:lvl1pPr>
              <a:defRPr>
                <a:latin typeface="Arial" panose="020B0604020202020204" pitchFamily="34" charset="0"/>
                <a:cs typeface="Arial" panose="020B0604020202020204" pitchFamily="34" charset="0"/>
              </a:defRPr>
            </a:lvl1pPr>
            <a:lvl2pPr marL="383953" indent="-182835">
              <a:buFont typeface="Wingdings" panose="05000000000000000000" pitchFamily="2" charset="2"/>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41"/>
            <a:ext cx="4937760" cy="4023359"/>
          </a:xfrm>
        </p:spPr>
        <p:txBody>
          <a:bodyPr/>
          <a:lstStyle>
            <a:lvl1pPr>
              <a:defRPr>
                <a:latin typeface="Arial" panose="020B0604020202020204" pitchFamily="34" charset="0"/>
                <a:cs typeface="Arial" panose="020B0604020202020204" pitchFamily="34" charset="0"/>
              </a:defRPr>
            </a:lvl1pPr>
            <a:lvl2pPr marL="486798" indent="-285680">
              <a:buFont typeface="Wingdings" panose="05000000000000000000" pitchFamily="2" charset="2"/>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marL="0" marR="0" indent="0" algn="l" defTabSz="342815" rtl="0" eaLnBrk="1" fontAlgn="auto" latinLnBrk="0" hangingPunct="1">
              <a:lnSpc>
                <a:spcPct val="100000"/>
              </a:lnSpc>
              <a:spcBef>
                <a:spcPts val="0"/>
              </a:spcBef>
              <a:spcAft>
                <a:spcPts val="0"/>
              </a:spcAft>
              <a:buClrTx/>
              <a:buSzTx/>
              <a:buFontTx/>
              <a:buNone/>
              <a:tabLst/>
              <a:defRPr/>
            </a:lvl1pPr>
          </a:lstStyle>
          <a:p>
            <a:r>
              <a:rPr lang="en-US"/>
              <a:t>May 28th 2020</a:t>
            </a:r>
            <a:endParaRPr lang="en-CA"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Using Standardized Tools to Improve Services:  A knowledge exchange event</a:t>
            </a:r>
            <a:endParaRPr lang="en-CA" dirty="0"/>
          </a:p>
        </p:txBody>
      </p:sp>
      <p:sp>
        <p:nvSpPr>
          <p:cNvPr id="7" name="Slide Number Placeholder 6"/>
          <p:cNvSpPr>
            <a:spLocks noGrp="1"/>
          </p:cNvSpPr>
          <p:nvPr>
            <p:ph type="sldNum" sz="quarter" idx="12"/>
          </p:nvPr>
        </p:nvSpPr>
        <p:spPr/>
        <p:txBody>
          <a:bodyPr/>
          <a:lstStyle>
            <a:lvl1pPr>
              <a:defRPr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342815"/>
            <a:fld id="{836719EB-093B-8048-9001-01D864DF58AF}" type="slidenum">
              <a:rPr lang="en-US" smtClean="0">
                <a:solidFill>
                  <a:prstClr val="white"/>
                </a:solidFill>
              </a:rPr>
              <a:pPr defTabSz="342815"/>
              <a:t>‹#›</a:t>
            </a:fld>
            <a:endParaRPr lang="en-US" dirty="0">
              <a:solidFill>
                <a:prstClr val="white"/>
              </a:solidFill>
            </a:endParaRPr>
          </a:p>
        </p:txBody>
      </p:sp>
    </p:spTree>
    <p:extLst>
      <p:ext uri="{BB962C8B-B14F-4D97-AF65-F5344CB8AC3E}">
        <p14:creationId xmlns:p14="http://schemas.microsoft.com/office/powerpoint/2010/main" val="4005829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7"/>
            <a:ext cx="10058400" cy="1450757"/>
          </a:xfrm>
        </p:spPr>
        <p:txBody>
          <a:bodyPr>
            <a:normAutofit/>
          </a:bodyPr>
          <a:lstStyle>
            <a:lvl1pPr>
              <a:defRPr sz="4400">
                <a:solidFill>
                  <a:srgbClr val="3CAA9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137120" rIns="137120" anchor="ctr">
            <a:normAutofit/>
          </a:bodyPr>
          <a:lstStyle>
            <a:lvl1pPr marL="0" indent="0">
              <a:buNone/>
              <a:defRPr sz="2000" b="0" cap="all" baseline="0">
                <a:solidFill>
                  <a:schemeClr val="tx2"/>
                </a:solidFill>
                <a:latin typeface="Arial" panose="020B0604020202020204" pitchFamily="34" charset="0"/>
                <a:cs typeface="Arial" panose="020B0604020202020204" pitchFamily="34" charset="0"/>
              </a:defRPr>
            </a:lvl1pPr>
            <a:lvl2pPr marL="457085" indent="0">
              <a:buNone/>
              <a:defRPr sz="2000" b="1"/>
            </a:lvl2pPr>
            <a:lvl3pPr marL="914173" indent="0">
              <a:buNone/>
              <a:defRPr sz="1800" b="1"/>
            </a:lvl3pPr>
            <a:lvl4pPr marL="1371258" indent="0">
              <a:buNone/>
              <a:defRPr sz="1600" b="1"/>
            </a:lvl4pPr>
            <a:lvl5pPr marL="1828343" indent="0">
              <a:buNone/>
              <a:defRPr sz="1600" b="1"/>
            </a:lvl5pPr>
            <a:lvl6pPr marL="2285430" indent="0">
              <a:buNone/>
              <a:defRPr sz="1600" b="1"/>
            </a:lvl6pPr>
            <a:lvl7pPr marL="2742515" indent="0">
              <a:buNone/>
              <a:defRPr sz="1600" b="1"/>
            </a:lvl7pPr>
            <a:lvl8pPr marL="3199600" indent="0">
              <a:buNone/>
              <a:defRPr sz="1600" b="1"/>
            </a:lvl8pPr>
            <a:lvl9pPr marL="365668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286760"/>
          </a:xfrm>
        </p:spPr>
        <p:txBody>
          <a:bodyPr/>
          <a:lstStyle>
            <a:lvl1pPr>
              <a:defRPr>
                <a:latin typeface="Arial" panose="020B0604020202020204" pitchFamily="34" charset="0"/>
                <a:cs typeface="Arial" panose="020B0604020202020204" pitchFamily="34" charset="0"/>
              </a:defRPr>
            </a:lvl1pPr>
            <a:lvl2pPr marL="383953" indent="-182835">
              <a:buFont typeface="Wingdings" panose="05000000000000000000" pitchFamily="2" charset="2"/>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137120" rIns="137120" anchor="ctr">
            <a:normAutofit/>
          </a:bodyPr>
          <a:lstStyle>
            <a:lvl1pPr marL="0" indent="0">
              <a:buNone/>
              <a:defRPr sz="2000" b="0" cap="all" baseline="0">
                <a:solidFill>
                  <a:schemeClr val="tx2"/>
                </a:solidFill>
                <a:latin typeface="Arial" panose="020B0604020202020204" pitchFamily="34" charset="0"/>
                <a:cs typeface="Arial" panose="020B0604020202020204" pitchFamily="34" charset="0"/>
              </a:defRPr>
            </a:lvl1pPr>
            <a:lvl2pPr marL="457085" indent="0">
              <a:buNone/>
              <a:defRPr sz="2000" b="1"/>
            </a:lvl2pPr>
            <a:lvl3pPr marL="914173" indent="0">
              <a:buNone/>
              <a:defRPr sz="1800" b="1"/>
            </a:lvl3pPr>
            <a:lvl4pPr marL="1371258" indent="0">
              <a:buNone/>
              <a:defRPr sz="1600" b="1"/>
            </a:lvl4pPr>
            <a:lvl5pPr marL="1828343" indent="0">
              <a:buNone/>
              <a:defRPr sz="1600" b="1"/>
            </a:lvl5pPr>
            <a:lvl6pPr marL="2285430" indent="0">
              <a:buNone/>
              <a:defRPr sz="1600" b="1"/>
            </a:lvl6pPr>
            <a:lvl7pPr marL="2742515" indent="0">
              <a:buNone/>
              <a:defRPr sz="1600" b="1"/>
            </a:lvl7pPr>
            <a:lvl8pPr marL="3199600" indent="0">
              <a:buNone/>
              <a:defRPr sz="1600" b="1"/>
            </a:lvl8pPr>
            <a:lvl9pPr marL="3656685"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286760"/>
          </a:xfrm>
        </p:spPr>
        <p:txBody>
          <a:bodyPr/>
          <a:lstStyle>
            <a:lvl1pPr>
              <a:defRPr>
                <a:latin typeface="Arial" panose="020B0604020202020204" pitchFamily="34" charset="0"/>
                <a:cs typeface="Arial" panose="020B0604020202020204" pitchFamily="34" charset="0"/>
              </a:defRPr>
            </a:lvl1pPr>
            <a:lvl2pPr marL="383953" indent="-182835">
              <a:buFont typeface="Wingdings" panose="05000000000000000000" pitchFamily="2" charset="2"/>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marL="0" marR="0" indent="0" algn="l" defTabSz="342815" rtl="0" eaLnBrk="1" fontAlgn="auto" latinLnBrk="0" hangingPunct="1">
              <a:lnSpc>
                <a:spcPct val="100000"/>
              </a:lnSpc>
              <a:spcBef>
                <a:spcPts val="0"/>
              </a:spcBef>
              <a:spcAft>
                <a:spcPts val="0"/>
              </a:spcAft>
              <a:buClrTx/>
              <a:buSzTx/>
              <a:buFontTx/>
              <a:buNone/>
              <a:tabLst/>
              <a:defRPr/>
            </a:lvl1pPr>
          </a:lstStyle>
          <a:p>
            <a:r>
              <a:rPr lang="en-US"/>
              <a:t>May 28th 2020</a:t>
            </a:r>
            <a:endParaRPr lang="en-CA"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Using Standardized Tools to Improve Services:  A knowledge exchange event</a:t>
            </a:r>
            <a:endParaRPr lang="en-CA" dirty="0"/>
          </a:p>
        </p:txBody>
      </p:sp>
      <p:sp>
        <p:nvSpPr>
          <p:cNvPr id="9" name="Slide Number Placeholder 8"/>
          <p:cNvSpPr>
            <a:spLocks noGrp="1"/>
          </p:cNvSpPr>
          <p:nvPr>
            <p:ph type="sldNum" sz="quarter" idx="12"/>
          </p:nvPr>
        </p:nvSpPr>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342815"/>
            <a:fld id="{836719EB-093B-8048-9001-01D864DF58AF}" type="slidenum">
              <a:rPr lang="en-US" smtClean="0">
                <a:solidFill>
                  <a:prstClr val="white"/>
                </a:solidFill>
              </a:rPr>
              <a:pPr defTabSz="342815"/>
              <a:t>‹#›</a:t>
            </a:fld>
            <a:endParaRPr lang="en-US" dirty="0">
              <a:solidFill>
                <a:prstClr val="white"/>
              </a:solidFill>
            </a:endParaRPr>
          </a:p>
        </p:txBody>
      </p:sp>
    </p:spTree>
    <p:extLst>
      <p:ext uri="{BB962C8B-B14F-4D97-AF65-F5344CB8AC3E}">
        <p14:creationId xmlns:p14="http://schemas.microsoft.com/office/powerpoint/2010/main" val="368705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39"/>
        <p:cNvGrpSpPr/>
        <p:nvPr/>
      </p:nvGrpSpPr>
      <p:grpSpPr>
        <a:xfrm>
          <a:off x="0" y="0"/>
          <a:ext cx="0" cy="0"/>
          <a:chOff x="0" y="0"/>
          <a:chExt cx="0" cy="0"/>
        </a:xfrm>
      </p:grpSpPr>
      <p:sp>
        <p:nvSpPr>
          <p:cNvPr id="40" name="Google Shape;40;p141"/>
          <p:cNvSpPr txBox="1">
            <a:spLocks noGrp="1"/>
          </p:cNvSpPr>
          <p:nvPr>
            <p:ph type="title"/>
          </p:nvPr>
        </p:nvSpPr>
        <p:spPr>
          <a:xfrm>
            <a:off x="1032164" y="278794"/>
            <a:ext cx="10058400" cy="1450757"/>
          </a:xfrm>
          <a:prstGeom prst="rect">
            <a:avLst/>
          </a:prstGeom>
          <a:noFill/>
          <a:ln>
            <a:noFill/>
          </a:ln>
        </p:spPr>
        <p:txBody>
          <a:bodyPr spcFirstLastPara="1" wrap="square" lIns="137097" tIns="68531" rIns="137097" bIns="68531" anchor="b" anchorCtr="0">
            <a:normAutofit/>
          </a:bodyPr>
          <a:lstStyle>
            <a:lvl1pPr lvl="0" algn="l">
              <a:lnSpc>
                <a:spcPct val="85000"/>
              </a:lnSpc>
              <a:spcBef>
                <a:spcPts val="0"/>
              </a:spcBef>
              <a:spcAft>
                <a:spcPts val="0"/>
              </a:spcAft>
              <a:buClr>
                <a:srgbClr val="3CAA9D"/>
              </a:buClr>
              <a:buSzPts val="4400"/>
              <a:buFont typeface="Arial"/>
              <a:buNone/>
              <a:defRPr sz="4400">
                <a:solidFill>
                  <a:srgbClr val="3CAA9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1" name="Google Shape;41;p141"/>
          <p:cNvSpPr txBox="1">
            <a:spLocks noGrp="1"/>
          </p:cNvSpPr>
          <p:nvPr>
            <p:ph type="body" idx="1"/>
          </p:nvPr>
        </p:nvSpPr>
        <p:spPr>
          <a:xfrm>
            <a:off x="1018475" y="1988840"/>
            <a:ext cx="10194017" cy="4104456"/>
          </a:xfrm>
          <a:prstGeom prst="rect">
            <a:avLst/>
          </a:prstGeom>
          <a:noFill/>
          <a:ln>
            <a:noFill/>
          </a:ln>
        </p:spPr>
        <p:txBody>
          <a:bodyPr spcFirstLastPara="1" wrap="square" lIns="0" tIns="68531" rIns="0" bIns="68531" anchor="t" anchorCtr="0">
            <a:normAutofit/>
          </a:bodyPr>
          <a:lstStyle>
            <a:lvl1pPr marL="457085" lvl="0" indent="-342815" algn="l">
              <a:lnSpc>
                <a:spcPct val="90000"/>
              </a:lnSpc>
              <a:spcBef>
                <a:spcPts val="1200"/>
              </a:spcBef>
              <a:spcAft>
                <a:spcPts val="0"/>
              </a:spcAft>
              <a:buSzPts val="1800"/>
              <a:buChar char=" "/>
              <a:defRPr/>
            </a:lvl1pPr>
            <a:lvl2pPr marL="914173" lvl="1" indent="-342815" algn="l">
              <a:lnSpc>
                <a:spcPct val="90000"/>
              </a:lnSpc>
              <a:spcBef>
                <a:spcPts val="200"/>
              </a:spcBef>
              <a:spcAft>
                <a:spcPts val="0"/>
              </a:spcAft>
              <a:buSzPts val="1800"/>
              <a:buFont typeface="Noto Sans Symbols"/>
              <a:buChar char="▪"/>
              <a:defRPr/>
            </a:lvl2pPr>
            <a:lvl3pPr marL="1371258" lvl="2" indent="-317420" algn="l">
              <a:lnSpc>
                <a:spcPct val="90000"/>
              </a:lnSpc>
              <a:spcBef>
                <a:spcPts val="400"/>
              </a:spcBef>
              <a:spcAft>
                <a:spcPts val="0"/>
              </a:spcAft>
              <a:buSzPts val="1400"/>
              <a:buFont typeface="Arial"/>
              <a:buChar char="•"/>
              <a:defRPr/>
            </a:lvl3pPr>
            <a:lvl4pPr marL="1828343" lvl="3" indent="-317420" algn="l">
              <a:lnSpc>
                <a:spcPct val="90000"/>
              </a:lnSpc>
              <a:spcBef>
                <a:spcPts val="400"/>
              </a:spcBef>
              <a:spcAft>
                <a:spcPts val="0"/>
              </a:spcAft>
              <a:buSzPts val="1400"/>
              <a:buFont typeface="Arial"/>
              <a:buChar char="•"/>
              <a:defRPr/>
            </a:lvl4pPr>
            <a:lvl5pPr marL="2285430" lvl="4" indent="-317420" algn="l">
              <a:lnSpc>
                <a:spcPct val="90000"/>
              </a:lnSpc>
              <a:spcBef>
                <a:spcPts val="400"/>
              </a:spcBef>
              <a:spcAft>
                <a:spcPts val="0"/>
              </a:spcAft>
              <a:buSzPts val="1400"/>
              <a:buFont typeface="Arial"/>
              <a:buChar char="•"/>
              <a:defRPr/>
            </a:lvl5pPr>
            <a:lvl6pPr marL="2742515" lvl="5" indent="-342815" algn="l">
              <a:lnSpc>
                <a:spcPct val="90000"/>
              </a:lnSpc>
              <a:spcBef>
                <a:spcPts val="400"/>
              </a:spcBef>
              <a:spcAft>
                <a:spcPts val="0"/>
              </a:spcAft>
              <a:buSzPts val="1800"/>
              <a:buChar char="◦"/>
              <a:defRPr/>
            </a:lvl6pPr>
            <a:lvl7pPr marL="3199600" lvl="6" indent="-342815" algn="l">
              <a:lnSpc>
                <a:spcPct val="90000"/>
              </a:lnSpc>
              <a:spcBef>
                <a:spcPts val="400"/>
              </a:spcBef>
              <a:spcAft>
                <a:spcPts val="0"/>
              </a:spcAft>
              <a:buSzPts val="1800"/>
              <a:buChar char="◦"/>
              <a:defRPr/>
            </a:lvl7pPr>
            <a:lvl8pPr marL="3656685" lvl="7" indent="-342815" algn="l">
              <a:lnSpc>
                <a:spcPct val="90000"/>
              </a:lnSpc>
              <a:spcBef>
                <a:spcPts val="400"/>
              </a:spcBef>
              <a:spcAft>
                <a:spcPts val="0"/>
              </a:spcAft>
              <a:buSzPts val="1800"/>
              <a:buChar char="◦"/>
              <a:defRPr/>
            </a:lvl8pPr>
            <a:lvl9pPr marL="4113773" lvl="8" indent="-342815" algn="l">
              <a:lnSpc>
                <a:spcPct val="90000"/>
              </a:lnSpc>
              <a:spcBef>
                <a:spcPts val="400"/>
              </a:spcBef>
              <a:spcAft>
                <a:spcPts val="400"/>
              </a:spcAft>
              <a:buSzPts val="1800"/>
              <a:buChar char="◦"/>
              <a:defRPr/>
            </a:lvl9pPr>
          </a:lstStyle>
          <a:p>
            <a:endParaRPr/>
          </a:p>
        </p:txBody>
      </p:sp>
      <p:sp>
        <p:nvSpPr>
          <p:cNvPr id="42" name="Google Shape;42;p141"/>
          <p:cNvSpPr txBox="1">
            <a:spLocks noGrp="1"/>
          </p:cNvSpPr>
          <p:nvPr>
            <p:ph type="dt" idx="10"/>
          </p:nvPr>
        </p:nvSpPr>
        <p:spPr>
          <a:xfrm>
            <a:off x="1097293" y="6459805"/>
            <a:ext cx="2472271" cy="365125"/>
          </a:xfrm>
          <a:prstGeom prst="rect">
            <a:avLst/>
          </a:prstGeom>
          <a:noFill/>
          <a:ln>
            <a:noFill/>
          </a:ln>
        </p:spPr>
        <p:txBody>
          <a:bodyPr spcFirstLastPara="1" wrap="square" lIns="137097" tIns="68531" rIns="137097" bIns="68531" anchor="ctr" anchorCtr="0">
            <a:noAutofit/>
          </a:bodyPr>
          <a:lstStyle>
            <a:lvl1pPr marR="0" lvl="0" algn="l">
              <a:lnSpc>
                <a:spcPct val="100000"/>
              </a:lnSpc>
              <a:spcBef>
                <a:spcPts val="0"/>
              </a:spcBef>
              <a:spcAft>
                <a:spcPts val="0"/>
              </a:spcAft>
              <a:buClr>
                <a:schemeClr val="lt1"/>
              </a:buClr>
              <a:buSzPts val="1200"/>
              <a:buFont typeface="Arial"/>
              <a:buNone/>
              <a:defRPr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buClr>
                <a:srgbClr val="FFFFFF"/>
              </a:buClr>
            </a:pPr>
            <a:r>
              <a:rPr lang="en-US">
                <a:solidFill>
                  <a:srgbClr val="FFFFFF"/>
                </a:solidFill>
              </a:rPr>
              <a:t>May 28th 2020</a:t>
            </a:r>
            <a:endParaRPr>
              <a:solidFill>
                <a:srgbClr val="FFFFFF"/>
              </a:solidFill>
            </a:endParaRPr>
          </a:p>
        </p:txBody>
      </p:sp>
      <p:sp>
        <p:nvSpPr>
          <p:cNvPr id="43" name="Google Shape;43;p141"/>
          <p:cNvSpPr txBox="1">
            <a:spLocks noGrp="1"/>
          </p:cNvSpPr>
          <p:nvPr>
            <p:ph type="ftr" idx="11"/>
          </p:nvPr>
        </p:nvSpPr>
        <p:spPr>
          <a:xfrm>
            <a:off x="3686186" y="6459805"/>
            <a:ext cx="4822804" cy="365125"/>
          </a:xfrm>
          <a:prstGeom prst="rect">
            <a:avLst/>
          </a:prstGeom>
          <a:noFill/>
          <a:ln>
            <a:noFill/>
          </a:ln>
        </p:spPr>
        <p:txBody>
          <a:bodyPr spcFirstLastPara="1" wrap="square" lIns="137097" tIns="68531" rIns="137097" bIns="68531" anchor="ctr" anchorCtr="0">
            <a:noAutofit/>
          </a:bodyPr>
          <a:lstStyle>
            <a:lvl1pPr lvl="0" algn="ctr">
              <a:spcBef>
                <a:spcPts val="0"/>
              </a:spcBef>
              <a:spcAft>
                <a:spcPts val="0"/>
              </a:spcAft>
              <a:buSzPts val="1400"/>
              <a:buNone/>
              <a:defRPr b="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solidFill>
                  <a:srgbClr val="FFFFFF"/>
                </a:solidFill>
              </a:rPr>
              <a:t>Using Standardized Tools to Improve Services:  A knowledge exchange event</a:t>
            </a:r>
            <a:endParaRPr>
              <a:solidFill>
                <a:srgbClr val="FFFFFF"/>
              </a:solidFill>
            </a:endParaRPr>
          </a:p>
        </p:txBody>
      </p:sp>
      <p:sp>
        <p:nvSpPr>
          <p:cNvPr id="44" name="Google Shape;44;p141"/>
          <p:cNvSpPr txBox="1">
            <a:spLocks noGrp="1"/>
          </p:cNvSpPr>
          <p:nvPr>
            <p:ph type="sldNum" idx="12"/>
          </p:nvPr>
        </p:nvSpPr>
        <p:spPr>
          <a:xfrm>
            <a:off x="9900473" y="6459805"/>
            <a:ext cx="1312025" cy="365125"/>
          </a:xfrm>
          <a:prstGeom prst="rect">
            <a:avLst/>
          </a:prstGeom>
          <a:noFill/>
          <a:ln>
            <a:noFill/>
          </a:ln>
        </p:spPr>
        <p:txBody>
          <a:bodyPr spcFirstLastPara="1" wrap="square" lIns="137097" tIns="68531" rIns="137097" bIns="68531" anchor="ctr" anchorCtr="0">
            <a:noAutofit/>
          </a:bodyPr>
          <a:lstStyle>
            <a:lvl1pPr marL="0" marR="0" lvl="0" indent="0" algn="r">
              <a:spcBef>
                <a:spcPts val="0"/>
              </a:spcBef>
              <a:buNone/>
              <a:defRPr sz="1200" b="0" i="0" u="none" strike="noStrike" cap="none">
                <a:solidFill>
                  <a:schemeClr val="lt1"/>
                </a:solidFill>
                <a:latin typeface="Arial"/>
                <a:ea typeface="Arial"/>
                <a:cs typeface="Arial"/>
                <a:sym typeface="Arial"/>
              </a:defRPr>
            </a:lvl1pPr>
            <a:lvl2pPr marL="0" marR="0" lvl="1" indent="0" algn="r">
              <a:spcBef>
                <a:spcPts val="0"/>
              </a:spcBef>
              <a:buNone/>
              <a:defRPr sz="1200" b="0" i="0" u="none" strike="noStrike" cap="none">
                <a:solidFill>
                  <a:schemeClr val="lt1"/>
                </a:solidFill>
                <a:latin typeface="Arial"/>
                <a:ea typeface="Arial"/>
                <a:cs typeface="Arial"/>
                <a:sym typeface="Arial"/>
              </a:defRPr>
            </a:lvl2pPr>
            <a:lvl3pPr marL="0" marR="0" lvl="2" indent="0" algn="r">
              <a:spcBef>
                <a:spcPts val="0"/>
              </a:spcBef>
              <a:buNone/>
              <a:defRPr sz="1200" b="0" i="0" u="none" strike="noStrike" cap="none">
                <a:solidFill>
                  <a:schemeClr val="lt1"/>
                </a:solidFill>
                <a:latin typeface="Arial"/>
                <a:ea typeface="Arial"/>
                <a:cs typeface="Arial"/>
                <a:sym typeface="Arial"/>
              </a:defRPr>
            </a:lvl3pPr>
            <a:lvl4pPr marL="0" marR="0" lvl="3" indent="0" algn="r">
              <a:spcBef>
                <a:spcPts val="0"/>
              </a:spcBef>
              <a:buNone/>
              <a:defRPr sz="1200" b="0" i="0" u="none" strike="noStrike" cap="none">
                <a:solidFill>
                  <a:schemeClr val="lt1"/>
                </a:solidFill>
                <a:latin typeface="Arial"/>
                <a:ea typeface="Arial"/>
                <a:cs typeface="Arial"/>
                <a:sym typeface="Arial"/>
              </a:defRPr>
            </a:lvl4pPr>
            <a:lvl5pPr marL="0" marR="0" lvl="4" indent="0" algn="r">
              <a:spcBef>
                <a:spcPts val="0"/>
              </a:spcBef>
              <a:buNone/>
              <a:defRPr sz="1200" b="0" i="0" u="none" strike="noStrike" cap="none">
                <a:solidFill>
                  <a:schemeClr val="lt1"/>
                </a:solidFill>
                <a:latin typeface="Arial"/>
                <a:ea typeface="Arial"/>
                <a:cs typeface="Arial"/>
                <a:sym typeface="Arial"/>
              </a:defRPr>
            </a:lvl5pPr>
            <a:lvl6pPr marL="0" marR="0" lvl="5" indent="0" algn="r">
              <a:spcBef>
                <a:spcPts val="0"/>
              </a:spcBef>
              <a:buNone/>
              <a:defRPr sz="1200" b="0" i="0" u="none" strike="noStrike" cap="none">
                <a:solidFill>
                  <a:schemeClr val="lt1"/>
                </a:solidFill>
                <a:latin typeface="Arial"/>
                <a:ea typeface="Arial"/>
                <a:cs typeface="Arial"/>
                <a:sym typeface="Arial"/>
              </a:defRPr>
            </a:lvl6pPr>
            <a:lvl7pPr marL="0" marR="0" lvl="6" indent="0" algn="r">
              <a:spcBef>
                <a:spcPts val="0"/>
              </a:spcBef>
              <a:buNone/>
              <a:defRPr sz="1200" b="0" i="0" u="none" strike="noStrike" cap="none">
                <a:solidFill>
                  <a:schemeClr val="lt1"/>
                </a:solidFill>
                <a:latin typeface="Arial"/>
                <a:ea typeface="Arial"/>
                <a:cs typeface="Arial"/>
                <a:sym typeface="Arial"/>
              </a:defRPr>
            </a:lvl7pPr>
            <a:lvl8pPr marL="0" marR="0" lvl="7" indent="0" algn="r">
              <a:spcBef>
                <a:spcPts val="0"/>
              </a:spcBef>
              <a:buNone/>
              <a:defRPr sz="1200" b="0" i="0" u="none" strike="noStrike" cap="none">
                <a:solidFill>
                  <a:schemeClr val="lt1"/>
                </a:solidFill>
                <a:latin typeface="Arial"/>
                <a:ea typeface="Arial"/>
                <a:cs typeface="Arial"/>
                <a:sym typeface="Arial"/>
              </a:defRPr>
            </a:lvl8pPr>
            <a:lvl9pPr marL="0" marR="0" lvl="8" indent="0" algn="r">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CA" smtClean="0">
                <a:solidFill>
                  <a:srgbClr val="FFFFFF"/>
                </a:solidFill>
              </a:rPr>
              <a:pPr/>
              <a:t>‹#›</a:t>
            </a:fld>
            <a:endParaRPr lang="en-CA">
              <a:solidFill>
                <a:srgbClr val="FFFFFF"/>
              </a:solidFill>
            </a:endParaRPr>
          </a:p>
        </p:txBody>
      </p:sp>
    </p:spTree>
    <p:extLst>
      <p:ext uri="{BB962C8B-B14F-4D97-AF65-F5344CB8AC3E}">
        <p14:creationId xmlns:p14="http://schemas.microsoft.com/office/powerpoint/2010/main" val="4031718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a:solidFill>
                  <a:srgbClr val="3CAA9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1097286" y="6459791"/>
            <a:ext cx="2472271" cy="365125"/>
          </a:xfrm>
        </p:spPr>
        <p:txBody>
          <a:bodyPr/>
          <a:lstStyle>
            <a:lvl1pPr marL="0" marR="0" indent="0" algn="l" defTabSz="342815" rtl="0" eaLnBrk="1" fontAlgn="auto" latinLnBrk="0" hangingPunct="1">
              <a:lnSpc>
                <a:spcPct val="100000"/>
              </a:lnSpc>
              <a:spcBef>
                <a:spcPts val="0"/>
              </a:spcBef>
              <a:spcAft>
                <a:spcPts val="0"/>
              </a:spcAft>
              <a:buClrTx/>
              <a:buSzTx/>
              <a:buFontTx/>
              <a:buNone/>
              <a:tabLst/>
              <a:defRPr/>
            </a:lvl1pPr>
          </a:lstStyle>
          <a:p>
            <a:r>
              <a:rPr lang="en-US"/>
              <a:t>May 28th 2020</a:t>
            </a:r>
            <a:endParaRPr lang="en-CA"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Using Standardized Tools to Improve Services:  A knowledge exchange event</a:t>
            </a:r>
            <a:endParaRPr lang="en-CA" dirty="0"/>
          </a:p>
        </p:txBody>
      </p:sp>
      <p:sp>
        <p:nvSpPr>
          <p:cNvPr id="5" name="Slide Number Placeholder 4"/>
          <p:cNvSpPr>
            <a:spLocks noGrp="1"/>
          </p:cNvSpPr>
          <p:nvPr>
            <p:ph type="sldNum" sz="quarter" idx="12"/>
          </p:nvPr>
        </p:nvSpPr>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342815"/>
            <a:fld id="{836719EB-093B-8048-9001-01D864DF58AF}" type="slidenum">
              <a:rPr lang="en-US" smtClean="0">
                <a:solidFill>
                  <a:prstClr val="white"/>
                </a:solidFill>
              </a:rPr>
              <a:pPr defTabSz="342815"/>
              <a:t>‹#›</a:t>
            </a:fld>
            <a:endParaRPr lang="en-US" dirty="0">
              <a:solidFill>
                <a:prstClr val="white"/>
              </a:solidFill>
            </a:endParaRPr>
          </a:p>
        </p:txBody>
      </p:sp>
    </p:spTree>
    <p:extLst>
      <p:ext uri="{BB962C8B-B14F-4D97-AF65-F5344CB8AC3E}">
        <p14:creationId xmlns:p14="http://schemas.microsoft.com/office/powerpoint/2010/main" val="2170195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rgbClr val="3CAA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1" y="6334316"/>
            <a:ext cx="12188825" cy="64008"/>
          </a:xfrm>
          <a:prstGeom prst="rect">
            <a:avLst/>
          </a:prstGeom>
          <a:solidFill>
            <a:srgbClr val="F5860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marL="0" marR="0" indent="0" algn="l" defTabSz="342815" rtl="0" eaLnBrk="1" fontAlgn="auto" latinLnBrk="0" hangingPunct="1">
              <a:lnSpc>
                <a:spcPct val="100000"/>
              </a:lnSpc>
              <a:spcBef>
                <a:spcPts val="0"/>
              </a:spcBef>
              <a:spcAft>
                <a:spcPts val="0"/>
              </a:spcAft>
              <a:buClrTx/>
              <a:buSzTx/>
              <a:buFontTx/>
              <a:buNone/>
              <a:tabLst/>
              <a:defRPr/>
            </a:lvl1pPr>
          </a:lstStyle>
          <a:p>
            <a:r>
              <a:rPr lang="en-US"/>
              <a:t>May 28th 2020</a:t>
            </a:r>
            <a:endParaRPr lang="en-CA" dirty="0"/>
          </a:p>
        </p:txBody>
      </p:sp>
      <p:sp>
        <p:nvSpPr>
          <p:cNvPr id="8" name="Footer Placeholder 7"/>
          <p:cNvSpPr>
            <a:spLocks noGrp="1"/>
          </p:cNvSpPr>
          <p:nvPr>
            <p:ph type="ftr" sz="quarter" idx="11"/>
          </p:nvPr>
        </p:nvSpPr>
        <p:spPr/>
        <p:txBody>
          <a:bodyPr/>
          <a:lstStyle>
            <a:lvl1pPr>
              <a:defRPr>
                <a:solidFill>
                  <a:srgbClr val="FFFFFF"/>
                </a:solidFill>
                <a:latin typeface="Arial" panose="020B0604020202020204" pitchFamily="34" charset="0"/>
                <a:cs typeface="Arial" panose="020B0604020202020204" pitchFamily="34" charset="0"/>
              </a:defRPr>
            </a:lvl1pPr>
          </a:lstStyle>
          <a:p>
            <a:r>
              <a:rPr lang="en-US"/>
              <a:t>Using Standardized Tools to Improve Services:  A knowledge exchange event</a:t>
            </a:r>
            <a:endParaRPr lang="en-CA" dirty="0"/>
          </a:p>
        </p:txBody>
      </p:sp>
      <p:sp>
        <p:nvSpPr>
          <p:cNvPr id="9" name="Slide Number Placeholder 8"/>
          <p:cNvSpPr>
            <a:spLocks noGrp="1"/>
          </p:cNvSpPr>
          <p:nvPr>
            <p:ph type="sldNum" sz="quarter" idx="12"/>
          </p:nvPr>
        </p:nvSpPr>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342815"/>
            <a:fld id="{836719EB-093B-8048-9001-01D864DF58AF}" type="slidenum">
              <a:rPr lang="en-US" smtClean="0">
                <a:solidFill>
                  <a:prstClr val="white"/>
                </a:solidFill>
              </a:rPr>
              <a:pPr defTabSz="342815"/>
              <a:t>‹#›</a:t>
            </a:fld>
            <a:endParaRPr lang="en-US" dirty="0">
              <a:solidFill>
                <a:prstClr val="white"/>
              </a:solidFill>
            </a:endParaRPr>
          </a:p>
        </p:txBody>
      </p:sp>
      <p:grpSp>
        <p:nvGrpSpPr>
          <p:cNvPr id="10" name="Group 9">
            <a:extLst>
              <a:ext uri="{FF2B5EF4-FFF2-40B4-BE49-F238E27FC236}">
                <a16:creationId xmlns:a16="http://schemas.microsoft.com/office/drawing/2014/main" id="{E1D9C242-026C-42C1-A7AE-3CD7EE0F68F1}"/>
              </a:ext>
            </a:extLst>
          </p:cNvPr>
          <p:cNvGrpSpPr/>
          <p:nvPr userDrawn="1"/>
        </p:nvGrpSpPr>
        <p:grpSpPr>
          <a:xfrm>
            <a:off x="2198128" y="116636"/>
            <a:ext cx="7957768" cy="862409"/>
            <a:chOff x="1225329" y="56126"/>
            <a:chExt cx="5968326" cy="862409"/>
          </a:xfrm>
        </p:grpSpPr>
        <p:pic>
          <p:nvPicPr>
            <p:cNvPr id="11" name="Picture 10">
              <a:extLst>
                <a:ext uri="{FF2B5EF4-FFF2-40B4-BE49-F238E27FC236}">
                  <a16:creationId xmlns:a16="http://schemas.microsoft.com/office/drawing/2014/main" id="{39D0C6E6-8D79-43AA-A7B2-A3F0E6DAE95D}"/>
                </a:ext>
              </a:extLst>
            </p:cNvPr>
            <p:cNvPicPr>
              <a:picLocks noChangeAspect="1"/>
            </p:cNvPicPr>
            <p:nvPr userDrawn="1"/>
          </p:nvPicPr>
          <p:blipFill>
            <a:blip r:embed="rId2"/>
            <a:stretch>
              <a:fillRect/>
            </a:stretch>
          </p:blipFill>
          <p:spPr>
            <a:xfrm>
              <a:off x="1225329" y="56127"/>
              <a:ext cx="1936191" cy="862408"/>
            </a:xfrm>
            <a:prstGeom prst="rect">
              <a:avLst/>
            </a:prstGeom>
          </p:spPr>
        </p:pic>
        <p:pic>
          <p:nvPicPr>
            <p:cNvPr id="12" name="Picture 11">
              <a:extLst>
                <a:ext uri="{FF2B5EF4-FFF2-40B4-BE49-F238E27FC236}">
                  <a16:creationId xmlns:a16="http://schemas.microsoft.com/office/drawing/2014/main" id="{C1732D0D-8A4A-4281-8C2E-170D33C4EF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888" y="219103"/>
              <a:ext cx="1807446" cy="536456"/>
            </a:xfrm>
            <a:prstGeom prst="rect">
              <a:avLst/>
            </a:prstGeom>
          </p:spPr>
        </p:pic>
        <p:pic>
          <p:nvPicPr>
            <p:cNvPr id="13" name="Picture 12">
              <a:extLst>
                <a:ext uri="{FF2B5EF4-FFF2-40B4-BE49-F238E27FC236}">
                  <a16:creationId xmlns:a16="http://schemas.microsoft.com/office/drawing/2014/main" id="{4740A274-B151-4310-81EF-F9509A9F94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56126"/>
              <a:ext cx="1541535" cy="862409"/>
            </a:xfrm>
            <a:prstGeom prst="rect">
              <a:avLst/>
            </a:prstGeom>
          </p:spPr>
        </p:pic>
      </p:grpSp>
    </p:spTree>
    <p:extLst>
      <p:ext uri="{BB962C8B-B14F-4D97-AF65-F5344CB8AC3E}">
        <p14:creationId xmlns:p14="http://schemas.microsoft.com/office/powerpoint/2010/main" val="238379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rgbClr val="F5860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3CAA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613654" y="731520"/>
            <a:ext cx="6679191" cy="5257800"/>
          </a:xfrm>
        </p:spPr>
        <p:txBody>
          <a:bodyPr/>
          <a:lstStyle>
            <a:lvl1pPr>
              <a:defRPr>
                <a:latin typeface="Arial" panose="020B0604020202020204" pitchFamily="34" charset="0"/>
                <a:cs typeface="Arial" panose="020B0604020202020204" pitchFamily="34" charset="0"/>
              </a:defRPr>
            </a:lvl1pPr>
            <a:lvl2pPr marL="383953" indent="-182835">
              <a:buFont typeface="Wingdings" panose="05000000000000000000" pitchFamily="2" charset="2"/>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137120" rIns="137120">
            <a:normAutofit/>
          </a:bodyPr>
          <a:lstStyle>
            <a:lvl1pPr marL="0" indent="0">
              <a:buNone/>
              <a:defRPr sz="1533">
                <a:solidFill>
                  <a:srgbClr val="FFFFFF"/>
                </a:solidFill>
                <a:latin typeface="Arial" panose="020B0604020202020204" pitchFamily="34" charset="0"/>
                <a:cs typeface="Arial" panose="020B0604020202020204" pitchFamily="34" charset="0"/>
              </a:defRPr>
            </a:lvl1pPr>
            <a:lvl2pPr marL="457085" indent="0">
              <a:buNone/>
              <a:defRPr sz="1200"/>
            </a:lvl2pPr>
            <a:lvl3pPr marL="914173" indent="0">
              <a:buNone/>
              <a:defRPr sz="1000"/>
            </a:lvl3pPr>
            <a:lvl4pPr marL="1371258" indent="0">
              <a:buNone/>
              <a:defRPr sz="933"/>
            </a:lvl4pPr>
            <a:lvl5pPr marL="1828343" indent="0">
              <a:buNone/>
              <a:defRPr sz="933"/>
            </a:lvl5pPr>
            <a:lvl6pPr marL="2285430" indent="0">
              <a:buNone/>
              <a:defRPr sz="933"/>
            </a:lvl6pPr>
            <a:lvl7pPr marL="2742515" indent="0">
              <a:buNone/>
              <a:defRPr sz="933"/>
            </a:lvl7pPr>
            <a:lvl8pPr marL="3199600" indent="0">
              <a:buNone/>
              <a:defRPr sz="933"/>
            </a:lvl8pPr>
            <a:lvl9pPr marL="3656685" indent="0">
              <a:buNone/>
              <a:defRPr sz="933"/>
            </a:lvl9pPr>
          </a:lstStyle>
          <a:p>
            <a:pPr lvl="0"/>
            <a:r>
              <a:rPr lang="en-US" dirty="0"/>
              <a:t>Click to edit Master text styles</a:t>
            </a:r>
          </a:p>
        </p:txBody>
      </p:sp>
      <p:sp>
        <p:nvSpPr>
          <p:cNvPr id="5" name="Date Placeholder 4"/>
          <p:cNvSpPr>
            <a:spLocks noGrp="1"/>
          </p:cNvSpPr>
          <p:nvPr>
            <p:ph type="dt" sz="half" idx="10"/>
          </p:nvPr>
        </p:nvSpPr>
        <p:spPr>
          <a:xfrm>
            <a:off x="465517" y="6459791"/>
            <a:ext cx="2618511" cy="365125"/>
          </a:xfrm>
        </p:spPr>
        <p:txBody>
          <a:bodyPr/>
          <a:lstStyle>
            <a:lvl1pPr marL="0" marR="0" indent="0" algn="l" defTabSz="342815" rtl="0" eaLnBrk="1" fontAlgn="auto" latinLnBrk="0" hangingPunct="1">
              <a:lnSpc>
                <a:spcPct val="100000"/>
              </a:lnSpc>
              <a:spcBef>
                <a:spcPts val="0"/>
              </a:spcBef>
              <a:spcAft>
                <a:spcPts val="0"/>
              </a:spcAft>
              <a:buClrTx/>
              <a:buSzTx/>
              <a:buFontTx/>
              <a:buNone/>
              <a:tabLst/>
              <a:defRPr/>
            </a:lvl1pPr>
          </a:lstStyle>
          <a:p>
            <a:r>
              <a:rPr lang="en-US"/>
              <a:t>May 28th 2020</a:t>
            </a:r>
            <a:endParaRPr lang="en-CA" dirty="0"/>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1">
                    <a:lumMod val="85000"/>
                    <a:lumOff val="15000"/>
                  </a:schemeClr>
                </a:solidFill>
                <a:latin typeface="Arial" panose="020B0604020202020204" pitchFamily="34" charset="0"/>
                <a:cs typeface="Arial" panose="020B0604020202020204" pitchFamily="34" charset="0"/>
              </a:defRPr>
            </a:lvl1pPr>
          </a:lstStyle>
          <a:p>
            <a:r>
              <a:rPr lang="en-US">
                <a:solidFill>
                  <a:prstClr val="black">
                    <a:lumMod val="85000"/>
                    <a:lumOff val="15000"/>
                  </a:prstClr>
                </a:solidFill>
              </a:rPr>
              <a:t>Using Standardized Tools to Improve Services:  A knowledge exchange event</a:t>
            </a:r>
            <a:endParaRPr lang="en-CA"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lvl1pPr>
              <a:defRPr>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defRPr>
            </a:lvl1pPr>
          </a:lstStyle>
          <a:p>
            <a:pPr defTabSz="342815"/>
            <a:fld id="{836719EB-093B-8048-9001-01D864DF58AF}" type="slidenum">
              <a:rPr lang="en-US" smtClean="0">
                <a:solidFill>
                  <a:prstClr val="black">
                    <a:lumMod val="85000"/>
                    <a:lumOff val="15000"/>
                  </a:prstClr>
                </a:solidFill>
              </a:rPr>
              <a:pPr defTabSz="342815"/>
              <a:t>‹#›</a:t>
            </a:fld>
            <a:endParaRPr lang="en-US" dirty="0">
              <a:solidFill>
                <a:prstClr val="black">
                  <a:lumMod val="85000"/>
                  <a:lumOff val="15000"/>
                </a:prstClr>
              </a:solidFill>
            </a:endParaRPr>
          </a:p>
        </p:txBody>
      </p:sp>
      <p:pic>
        <p:nvPicPr>
          <p:cNvPr id="14" name="Picture 13">
            <a:extLst>
              <a:ext uri="{FF2B5EF4-FFF2-40B4-BE49-F238E27FC236}">
                <a16:creationId xmlns:a16="http://schemas.microsoft.com/office/drawing/2014/main" id="{37D3B8BD-535B-4068-A51E-B9B5AF2F6E3B}"/>
              </a:ext>
            </a:extLst>
          </p:cNvPr>
          <p:cNvPicPr>
            <a:picLocks noChangeAspect="1"/>
          </p:cNvPicPr>
          <p:nvPr userDrawn="1"/>
        </p:nvPicPr>
        <p:blipFill>
          <a:blip r:embed="rId2"/>
          <a:stretch>
            <a:fillRect/>
          </a:stretch>
        </p:blipFill>
        <p:spPr>
          <a:xfrm>
            <a:off x="5381281" y="139703"/>
            <a:ext cx="5419161" cy="589521"/>
          </a:xfrm>
          <a:prstGeom prst="rect">
            <a:avLst/>
          </a:prstGeom>
        </p:spPr>
      </p:pic>
    </p:spTree>
    <p:extLst>
      <p:ext uri="{BB962C8B-B14F-4D97-AF65-F5344CB8AC3E}">
        <p14:creationId xmlns:p14="http://schemas.microsoft.com/office/powerpoint/2010/main" val="16261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 with Caption - Arial">
    <p:spTree>
      <p:nvGrpSpPr>
        <p:cNvPr id="1" name=""/>
        <p:cNvGrpSpPr/>
        <p:nvPr/>
      </p:nvGrpSpPr>
      <p:grpSpPr>
        <a:xfrm>
          <a:off x="0" y="0"/>
          <a:ext cx="0" cy="0"/>
          <a:chOff x="0" y="0"/>
          <a:chExt cx="0" cy="0"/>
        </a:xfrm>
      </p:grpSpPr>
      <p:sp>
        <p:nvSpPr>
          <p:cNvPr id="10" name="Slide Number Placeholder 22"/>
          <p:cNvSpPr>
            <a:spLocks noGrp="1"/>
          </p:cNvSpPr>
          <p:nvPr>
            <p:ph type="sldNum" sz="quarter" idx="4"/>
          </p:nvPr>
        </p:nvSpPr>
        <p:spPr>
          <a:xfrm>
            <a:off x="11358073" y="6316418"/>
            <a:ext cx="893089" cy="365125"/>
          </a:xfrm>
          <a:prstGeom prst="rect">
            <a:avLst/>
          </a:prstGeom>
        </p:spPr>
        <p:txBody>
          <a:bodyPr anchor="ctr"/>
          <a:lstStyle>
            <a:lvl1pPr algn="ctr">
              <a:defRPr sz="1133" b="0">
                <a:solidFill>
                  <a:schemeClr val="tx1">
                    <a:lumMod val="65000"/>
                    <a:lumOff val="35000"/>
                  </a:schemeClr>
                </a:solidFill>
                <a:effectLst>
                  <a:glow rad="279400">
                    <a:schemeClr val="bg1">
                      <a:alpha val="64000"/>
                    </a:schemeClr>
                  </a:glow>
                </a:effectLst>
              </a:defRPr>
            </a:lvl1pPr>
          </a:lstStyle>
          <a:p>
            <a:fld id="{8B4EBC8F-15CE-4F6F-BE75-F530780BAB6D}" type="slidenum">
              <a:rPr lang="en-US" smtClean="0">
                <a:solidFill>
                  <a:prstClr val="black">
                    <a:lumMod val="65000"/>
                    <a:lumOff val="35000"/>
                  </a:prstClr>
                </a:solidFill>
                <a:effectLst>
                  <a:glow rad="279400">
                    <a:prstClr val="white">
                      <a:alpha val="64000"/>
                    </a:prstClr>
                  </a:glow>
                </a:effectLst>
              </a:rPr>
              <a:pPr/>
              <a:t>‹#›</a:t>
            </a:fld>
            <a:endParaRPr lang="en-US" dirty="0">
              <a:solidFill>
                <a:prstClr val="black">
                  <a:lumMod val="65000"/>
                  <a:lumOff val="35000"/>
                </a:prstClr>
              </a:solidFill>
              <a:effectLst>
                <a:glow rad="279400">
                  <a:prstClr val="white">
                    <a:alpha val="64000"/>
                  </a:prstClr>
                </a:glow>
              </a:effectLst>
            </a:endParaRPr>
          </a:p>
        </p:txBody>
      </p:sp>
      <p:sp>
        <p:nvSpPr>
          <p:cNvPr id="11" name="Title 1"/>
          <p:cNvSpPr>
            <a:spLocks noGrp="1"/>
          </p:cNvSpPr>
          <p:nvPr>
            <p:ph type="title"/>
          </p:nvPr>
        </p:nvSpPr>
        <p:spPr>
          <a:xfrm>
            <a:off x="648935" y="265578"/>
            <a:ext cx="9628708" cy="649250"/>
          </a:xfrm>
          <a:prstGeom prst="rect">
            <a:avLst/>
          </a:prstGeom>
        </p:spPr>
        <p:txBody>
          <a:bodyPr anchor="ctr"/>
          <a:lstStyle>
            <a:lvl1pPr algn="l">
              <a:defRPr sz="2800" b="1">
                <a:solidFill>
                  <a:srgbClr val="218CCC"/>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p:cNvPicPr>
            <a:picLocks noChangeAspect="1"/>
          </p:cNvPicPr>
          <p:nvPr userDrawn="1"/>
        </p:nvPicPr>
        <p:blipFill>
          <a:blip r:embed="rId2"/>
          <a:stretch>
            <a:fillRect/>
          </a:stretch>
        </p:blipFill>
        <p:spPr>
          <a:xfrm>
            <a:off x="10423919" y="137913"/>
            <a:ext cx="1583268" cy="576467"/>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70475" y="6219831"/>
            <a:ext cx="2344127" cy="284481"/>
          </a:xfrm>
          <a:prstGeom prst="rect">
            <a:avLst/>
          </a:prstGeom>
        </p:spPr>
      </p:pic>
      <p:sp>
        <p:nvSpPr>
          <p:cNvPr id="8" name="Rectangle 7">
            <a:extLst>
              <a:ext uri="{FF2B5EF4-FFF2-40B4-BE49-F238E27FC236}">
                <a16:creationId xmlns:a16="http://schemas.microsoft.com/office/drawing/2014/main" id="{4A4A8F52-C509-4AAE-AC26-69FC56AABCAC}"/>
              </a:ext>
            </a:extLst>
          </p:cNvPr>
          <p:cNvSpPr/>
          <p:nvPr userDrawn="1"/>
        </p:nvSpPr>
        <p:spPr>
          <a:xfrm>
            <a:off x="5029200" y="6341166"/>
            <a:ext cx="1628776" cy="198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defTabSz="914173"/>
            <a:endParaRPr lang="en-US" sz="1800">
              <a:solidFill>
                <a:prstClr val="white"/>
              </a:solidFill>
            </a:endParaRPr>
          </a:p>
        </p:txBody>
      </p:sp>
    </p:spTree>
    <p:extLst>
      <p:ext uri="{BB962C8B-B14F-4D97-AF65-F5344CB8AC3E}">
        <p14:creationId xmlns:p14="http://schemas.microsoft.com/office/powerpoint/2010/main" val="319657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45"/>
        <p:cNvGrpSpPr/>
        <p:nvPr/>
      </p:nvGrpSpPr>
      <p:grpSpPr>
        <a:xfrm>
          <a:off x="0" y="0"/>
          <a:ext cx="0" cy="0"/>
          <a:chOff x="0" y="0"/>
          <a:chExt cx="0" cy="0"/>
        </a:xfrm>
      </p:grpSpPr>
      <p:sp>
        <p:nvSpPr>
          <p:cNvPr id="46" name="Google Shape;46;p142"/>
          <p:cNvSpPr/>
          <p:nvPr/>
        </p:nvSpPr>
        <p:spPr>
          <a:xfrm>
            <a:off x="3180" y="6400800"/>
            <a:ext cx="12188825" cy="457200"/>
          </a:xfrm>
          <a:prstGeom prst="rect">
            <a:avLst/>
          </a:prstGeom>
          <a:solidFill>
            <a:srgbClr val="F58601"/>
          </a:solidFill>
          <a:ln>
            <a:noFill/>
          </a:ln>
        </p:spPr>
        <p:txBody>
          <a:bodyPr spcFirstLastPara="1" wrap="square" lIns="91398" tIns="91398" rIns="91398" bIns="91398" anchor="ctr" anchorCtr="0">
            <a:noAutofit/>
          </a:bodyPr>
          <a:lstStyle/>
          <a:p>
            <a:pPr defTabSz="914173"/>
            <a:endParaRPr sz="1800">
              <a:solidFill>
                <a:srgbClr val="000000"/>
              </a:solidFill>
            </a:endParaRPr>
          </a:p>
        </p:txBody>
      </p:sp>
      <p:sp>
        <p:nvSpPr>
          <p:cNvPr id="47" name="Google Shape;47;p142"/>
          <p:cNvSpPr/>
          <p:nvPr/>
        </p:nvSpPr>
        <p:spPr>
          <a:xfrm>
            <a:off x="24" y="6334316"/>
            <a:ext cx="12188825" cy="64008"/>
          </a:xfrm>
          <a:prstGeom prst="rect">
            <a:avLst/>
          </a:prstGeom>
          <a:solidFill>
            <a:srgbClr val="3CAA9D"/>
          </a:solidFill>
          <a:ln>
            <a:noFill/>
          </a:ln>
        </p:spPr>
        <p:txBody>
          <a:bodyPr spcFirstLastPara="1" wrap="square" lIns="91398" tIns="91398" rIns="91398" bIns="91398" anchor="ctr" anchorCtr="0">
            <a:noAutofit/>
          </a:bodyPr>
          <a:lstStyle/>
          <a:p>
            <a:pPr defTabSz="914173"/>
            <a:endParaRPr sz="1800">
              <a:solidFill>
                <a:srgbClr val="000000"/>
              </a:solidFill>
            </a:endParaRPr>
          </a:p>
        </p:txBody>
      </p:sp>
      <p:sp>
        <p:nvSpPr>
          <p:cNvPr id="48" name="Google Shape;48;p142"/>
          <p:cNvSpPr txBox="1">
            <a:spLocks noGrp="1"/>
          </p:cNvSpPr>
          <p:nvPr>
            <p:ph type="title"/>
          </p:nvPr>
        </p:nvSpPr>
        <p:spPr>
          <a:xfrm>
            <a:off x="1097280" y="758952"/>
            <a:ext cx="10058400" cy="3566160"/>
          </a:xfrm>
          <a:prstGeom prst="rect">
            <a:avLst/>
          </a:prstGeom>
          <a:noFill/>
          <a:ln>
            <a:noFill/>
          </a:ln>
        </p:spPr>
        <p:txBody>
          <a:bodyPr spcFirstLastPara="1" wrap="square" lIns="137097" tIns="68531" rIns="137097" bIns="68531" anchor="b" anchorCtr="0">
            <a:normAutofit/>
          </a:bodyPr>
          <a:lstStyle>
            <a:lvl1pPr lvl="0" algn="l">
              <a:lnSpc>
                <a:spcPct val="85000"/>
              </a:lnSpc>
              <a:spcBef>
                <a:spcPts val="0"/>
              </a:spcBef>
              <a:spcAft>
                <a:spcPts val="0"/>
              </a:spcAft>
              <a:buClr>
                <a:srgbClr val="3CAA9D"/>
              </a:buClr>
              <a:buSzPts val="6600"/>
              <a:buFont typeface="Arial"/>
              <a:buNone/>
              <a:defRPr sz="6600" b="0">
                <a:solidFill>
                  <a:srgbClr val="3CAA9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9" name="Google Shape;49;p142"/>
          <p:cNvSpPr txBox="1">
            <a:spLocks noGrp="1"/>
          </p:cNvSpPr>
          <p:nvPr>
            <p:ph type="body" idx="1"/>
          </p:nvPr>
        </p:nvSpPr>
        <p:spPr>
          <a:xfrm>
            <a:off x="1097280" y="4453128"/>
            <a:ext cx="10058400" cy="1143000"/>
          </a:xfrm>
          <a:prstGeom prst="rect">
            <a:avLst/>
          </a:prstGeom>
          <a:noFill/>
          <a:ln>
            <a:noFill/>
          </a:ln>
        </p:spPr>
        <p:txBody>
          <a:bodyPr spcFirstLastPara="1" wrap="square" lIns="137097" tIns="68531" rIns="137097" bIns="68531" anchor="t" anchorCtr="0">
            <a:normAutofit/>
          </a:bodyPr>
          <a:lstStyle>
            <a:lvl1pPr marL="457085" lvl="0" indent="-228543" algn="l">
              <a:lnSpc>
                <a:spcPct val="90000"/>
              </a:lnSpc>
              <a:spcBef>
                <a:spcPts val="1200"/>
              </a:spcBef>
              <a:spcAft>
                <a:spcPts val="0"/>
              </a:spcAft>
              <a:buSzPts val="2400"/>
              <a:buNone/>
              <a:defRPr sz="2400" cap="none">
                <a:solidFill>
                  <a:schemeClr val="dk2"/>
                </a:solidFill>
                <a:latin typeface="Arial"/>
                <a:ea typeface="Arial"/>
                <a:cs typeface="Arial"/>
                <a:sym typeface="Arial"/>
              </a:defRPr>
            </a:lvl1pPr>
            <a:lvl2pPr marL="914173" lvl="1" indent="-228543" algn="l">
              <a:lnSpc>
                <a:spcPct val="90000"/>
              </a:lnSpc>
              <a:spcBef>
                <a:spcPts val="200"/>
              </a:spcBef>
              <a:spcAft>
                <a:spcPts val="0"/>
              </a:spcAft>
              <a:buSzPts val="1800"/>
              <a:buNone/>
              <a:defRPr sz="1800">
                <a:solidFill>
                  <a:srgbClr val="888888"/>
                </a:solidFill>
              </a:defRPr>
            </a:lvl2pPr>
            <a:lvl3pPr marL="1371258" lvl="2" indent="-228543" algn="l">
              <a:lnSpc>
                <a:spcPct val="90000"/>
              </a:lnSpc>
              <a:spcBef>
                <a:spcPts val="400"/>
              </a:spcBef>
              <a:spcAft>
                <a:spcPts val="0"/>
              </a:spcAft>
              <a:buSzPts val="1600"/>
              <a:buNone/>
              <a:defRPr sz="1600">
                <a:solidFill>
                  <a:srgbClr val="888888"/>
                </a:solidFill>
              </a:defRPr>
            </a:lvl3pPr>
            <a:lvl4pPr marL="1828343" lvl="3" indent="-228543" algn="l">
              <a:lnSpc>
                <a:spcPct val="90000"/>
              </a:lnSpc>
              <a:spcBef>
                <a:spcPts val="400"/>
              </a:spcBef>
              <a:spcAft>
                <a:spcPts val="0"/>
              </a:spcAft>
              <a:buSzPts val="1400"/>
              <a:buNone/>
              <a:defRPr sz="1400">
                <a:solidFill>
                  <a:srgbClr val="888888"/>
                </a:solidFill>
              </a:defRPr>
            </a:lvl4pPr>
            <a:lvl5pPr marL="2285430" lvl="4" indent="-228543" algn="l">
              <a:lnSpc>
                <a:spcPct val="90000"/>
              </a:lnSpc>
              <a:spcBef>
                <a:spcPts val="400"/>
              </a:spcBef>
              <a:spcAft>
                <a:spcPts val="0"/>
              </a:spcAft>
              <a:buSzPts val="1400"/>
              <a:buNone/>
              <a:defRPr sz="1400">
                <a:solidFill>
                  <a:srgbClr val="888888"/>
                </a:solidFill>
              </a:defRPr>
            </a:lvl5pPr>
            <a:lvl6pPr marL="2742515" lvl="5" indent="-228543" algn="l">
              <a:lnSpc>
                <a:spcPct val="90000"/>
              </a:lnSpc>
              <a:spcBef>
                <a:spcPts val="400"/>
              </a:spcBef>
              <a:spcAft>
                <a:spcPts val="0"/>
              </a:spcAft>
              <a:buSzPts val="1400"/>
              <a:buNone/>
              <a:defRPr sz="1400">
                <a:solidFill>
                  <a:srgbClr val="888888"/>
                </a:solidFill>
              </a:defRPr>
            </a:lvl6pPr>
            <a:lvl7pPr marL="3199600" lvl="6" indent="-228543" algn="l">
              <a:lnSpc>
                <a:spcPct val="90000"/>
              </a:lnSpc>
              <a:spcBef>
                <a:spcPts val="400"/>
              </a:spcBef>
              <a:spcAft>
                <a:spcPts val="0"/>
              </a:spcAft>
              <a:buSzPts val="1400"/>
              <a:buNone/>
              <a:defRPr sz="1400">
                <a:solidFill>
                  <a:srgbClr val="888888"/>
                </a:solidFill>
              </a:defRPr>
            </a:lvl7pPr>
            <a:lvl8pPr marL="3656685" lvl="7" indent="-228543" algn="l">
              <a:lnSpc>
                <a:spcPct val="90000"/>
              </a:lnSpc>
              <a:spcBef>
                <a:spcPts val="400"/>
              </a:spcBef>
              <a:spcAft>
                <a:spcPts val="0"/>
              </a:spcAft>
              <a:buSzPts val="1400"/>
              <a:buNone/>
              <a:defRPr sz="1400">
                <a:solidFill>
                  <a:srgbClr val="888888"/>
                </a:solidFill>
              </a:defRPr>
            </a:lvl8pPr>
            <a:lvl9pPr marL="4113773" lvl="8" indent="-228543" algn="l">
              <a:lnSpc>
                <a:spcPct val="90000"/>
              </a:lnSpc>
              <a:spcBef>
                <a:spcPts val="400"/>
              </a:spcBef>
              <a:spcAft>
                <a:spcPts val="400"/>
              </a:spcAft>
              <a:buSzPts val="1400"/>
              <a:buNone/>
              <a:defRPr sz="1400">
                <a:solidFill>
                  <a:srgbClr val="888888"/>
                </a:solidFill>
              </a:defRPr>
            </a:lvl9pPr>
          </a:lstStyle>
          <a:p>
            <a:endParaRPr/>
          </a:p>
        </p:txBody>
      </p:sp>
      <p:sp>
        <p:nvSpPr>
          <p:cNvPr id="50" name="Google Shape;50;p142"/>
          <p:cNvSpPr txBox="1">
            <a:spLocks noGrp="1"/>
          </p:cNvSpPr>
          <p:nvPr>
            <p:ph type="dt" idx="10"/>
          </p:nvPr>
        </p:nvSpPr>
        <p:spPr>
          <a:xfrm>
            <a:off x="1097293" y="6459805"/>
            <a:ext cx="2472271" cy="365125"/>
          </a:xfrm>
          <a:prstGeom prst="rect">
            <a:avLst/>
          </a:prstGeom>
          <a:noFill/>
          <a:ln>
            <a:noFill/>
          </a:ln>
        </p:spPr>
        <p:txBody>
          <a:bodyPr spcFirstLastPara="1" wrap="square" lIns="137097" tIns="68531" rIns="137097" bIns="68531" anchor="ctr" anchorCtr="0">
            <a:noAutofit/>
          </a:bodyPr>
          <a:lstStyle>
            <a:lvl1pPr marR="0" lvl="0" algn="l">
              <a:lnSpc>
                <a:spcPct val="100000"/>
              </a:lnSpc>
              <a:spcBef>
                <a:spcPts val="0"/>
              </a:spcBef>
              <a:spcAft>
                <a:spcPts val="0"/>
              </a:spcAft>
              <a:buClr>
                <a:srgbClr val="FFFFFF"/>
              </a:buClr>
              <a:buSzPts val="12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28th 2020</a:t>
            </a:r>
            <a:endParaRPr/>
          </a:p>
        </p:txBody>
      </p:sp>
      <p:sp>
        <p:nvSpPr>
          <p:cNvPr id="51" name="Google Shape;51;p142"/>
          <p:cNvSpPr txBox="1">
            <a:spLocks noGrp="1"/>
          </p:cNvSpPr>
          <p:nvPr>
            <p:ph type="ftr" idx="11"/>
          </p:nvPr>
        </p:nvSpPr>
        <p:spPr>
          <a:xfrm>
            <a:off x="3686186" y="6459805"/>
            <a:ext cx="4822804" cy="365125"/>
          </a:xfrm>
          <a:prstGeom prst="rect">
            <a:avLst/>
          </a:prstGeom>
          <a:noFill/>
          <a:ln>
            <a:noFill/>
          </a:ln>
        </p:spPr>
        <p:txBody>
          <a:bodyPr spcFirstLastPara="1" wrap="square" lIns="137097" tIns="68531" rIns="137097" bIns="68531"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Using Standardized Tools to Improve Services:  A knowledge exchange event</a:t>
            </a:r>
            <a:endParaRPr/>
          </a:p>
        </p:txBody>
      </p:sp>
      <p:sp>
        <p:nvSpPr>
          <p:cNvPr id="52" name="Google Shape;52;p142"/>
          <p:cNvSpPr txBox="1">
            <a:spLocks noGrp="1"/>
          </p:cNvSpPr>
          <p:nvPr>
            <p:ph type="sldNum" idx="12"/>
          </p:nvPr>
        </p:nvSpPr>
        <p:spPr>
          <a:xfrm>
            <a:off x="9900473" y="6459805"/>
            <a:ext cx="1312025" cy="365125"/>
          </a:xfrm>
          <a:prstGeom prst="rect">
            <a:avLst/>
          </a:prstGeom>
          <a:noFill/>
          <a:ln>
            <a:noFill/>
          </a:ln>
        </p:spPr>
        <p:txBody>
          <a:bodyPr spcFirstLastPara="1" wrap="square" lIns="137097" tIns="68531" rIns="137097" bIns="68531" anchor="ctr" anchorCtr="0">
            <a:noAutofit/>
          </a:bodyPr>
          <a:lstStyle>
            <a:lvl1pPr marL="0" marR="0" lvl="0" indent="0" algn="r">
              <a:spcBef>
                <a:spcPts val="0"/>
              </a:spcBef>
              <a:buNone/>
              <a:defRPr sz="1200" b="0" i="0" u="none" strike="noStrike" cap="none">
                <a:solidFill>
                  <a:schemeClr val="lt1"/>
                </a:solidFill>
                <a:latin typeface="Arial"/>
                <a:ea typeface="Arial"/>
                <a:cs typeface="Arial"/>
                <a:sym typeface="Arial"/>
              </a:defRPr>
            </a:lvl1pPr>
            <a:lvl2pPr marL="0" marR="0" lvl="1" indent="0" algn="r">
              <a:spcBef>
                <a:spcPts val="0"/>
              </a:spcBef>
              <a:buNone/>
              <a:defRPr sz="1200" b="0" i="0" u="none" strike="noStrike" cap="none">
                <a:solidFill>
                  <a:schemeClr val="lt1"/>
                </a:solidFill>
                <a:latin typeface="Arial"/>
                <a:ea typeface="Arial"/>
                <a:cs typeface="Arial"/>
                <a:sym typeface="Arial"/>
              </a:defRPr>
            </a:lvl2pPr>
            <a:lvl3pPr marL="0" marR="0" lvl="2" indent="0" algn="r">
              <a:spcBef>
                <a:spcPts val="0"/>
              </a:spcBef>
              <a:buNone/>
              <a:defRPr sz="1200" b="0" i="0" u="none" strike="noStrike" cap="none">
                <a:solidFill>
                  <a:schemeClr val="lt1"/>
                </a:solidFill>
                <a:latin typeface="Arial"/>
                <a:ea typeface="Arial"/>
                <a:cs typeface="Arial"/>
                <a:sym typeface="Arial"/>
              </a:defRPr>
            </a:lvl3pPr>
            <a:lvl4pPr marL="0" marR="0" lvl="3" indent="0" algn="r">
              <a:spcBef>
                <a:spcPts val="0"/>
              </a:spcBef>
              <a:buNone/>
              <a:defRPr sz="1200" b="0" i="0" u="none" strike="noStrike" cap="none">
                <a:solidFill>
                  <a:schemeClr val="lt1"/>
                </a:solidFill>
                <a:latin typeface="Arial"/>
                <a:ea typeface="Arial"/>
                <a:cs typeface="Arial"/>
                <a:sym typeface="Arial"/>
              </a:defRPr>
            </a:lvl4pPr>
            <a:lvl5pPr marL="0" marR="0" lvl="4" indent="0" algn="r">
              <a:spcBef>
                <a:spcPts val="0"/>
              </a:spcBef>
              <a:buNone/>
              <a:defRPr sz="1200" b="0" i="0" u="none" strike="noStrike" cap="none">
                <a:solidFill>
                  <a:schemeClr val="lt1"/>
                </a:solidFill>
                <a:latin typeface="Arial"/>
                <a:ea typeface="Arial"/>
                <a:cs typeface="Arial"/>
                <a:sym typeface="Arial"/>
              </a:defRPr>
            </a:lvl5pPr>
            <a:lvl6pPr marL="0" marR="0" lvl="5" indent="0" algn="r">
              <a:spcBef>
                <a:spcPts val="0"/>
              </a:spcBef>
              <a:buNone/>
              <a:defRPr sz="1200" b="0" i="0" u="none" strike="noStrike" cap="none">
                <a:solidFill>
                  <a:schemeClr val="lt1"/>
                </a:solidFill>
                <a:latin typeface="Arial"/>
                <a:ea typeface="Arial"/>
                <a:cs typeface="Arial"/>
                <a:sym typeface="Arial"/>
              </a:defRPr>
            </a:lvl6pPr>
            <a:lvl7pPr marL="0" marR="0" lvl="6" indent="0" algn="r">
              <a:spcBef>
                <a:spcPts val="0"/>
              </a:spcBef>
              <a:buNone/>
              <a:defRPr sz="1200" b="0" i="0" u="none" strike="noStrike" cap="none">
                <a:solidFill>
                  <a:schemeClr val="lt1"/>
                </a:solidFill>
                <a:latin typeface="Arial"/>
                <a:ea typeface="Arial"/>
                <a:cs typeface="Arial"/>
                <a:sym typeface="Arial"/>
              </a:defRPr>
            </a:lvl7pPr>
            <a:lvl8pPr marL="0" marR="0" lvl="7" indent="0" algn="r">
              <a:spcBef>
                <a:spcPts val="0"/>
              </a:spcBef>
              <a:buNone/>
              <a:defRPr sz="1200" b="0" i="0" u="none" strike="noStrike" cap="none">
                <a:solidFill>
                  <a:schemeClr val="lt1"/>
                </a:solidFill>
                <a:latin typeface="Arial"/>
                <a:ea typeface="Arial"/>
                <a:cs typeface="Arial"/>
                <a:sym typeface="Arial"/>
              </a:defRPr>
            </a:lvl8pPr>
            <a:lvl9pPr marL="0" marR="0" lvl="8" indent="0" algn="r">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CA" smtClean="0">
                <a:solidFill>
                  <a:srgbClr val="FFFFFF"/>
                </a:solidFill>
              </a:rPr>
              <a:pPr/>
              <a:t>‹#›</a:t>
            </a:fld>
            <a:endParaRPr lang="en-CA">
              <a:solidFill>
                <a:srgbClr val="FFFFFF"/>
              </a:solidFill>
            </a:endParaRPr>
          </a:p>
        </p:txBody>
      </p:sp>
      <p:cxnSp>
        <p:nvCxnSpPr>
          <p:cNvPr id="53" name="Google Shape;53;p142"/>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grpSp>
        <p:nvGrpSpPr>
          <p:cNvPr id="2" name="Google Shape;54;p142"/>
          <p:cNvGrpSpPr/>
          <p:nvPr userDrawn="1"/>
        </p:nvGrpSpPr>
        <p:grpSpPr>
          <a:xfrm>
            <a:off x="908330" y="197238"/>
            <a:ext cx="10339717" cy="862408"/>
            <a:chOff x="755576" y="116635"/>
            <a:chExt cx="7754788" cy="862408"/>
          </a:xfrm>
        </p:grpSpPr>
        <p:grpSp>
          <p:nvGrpSpPr>
            <p:cNvPr id="3" name="Google Shape;55;p142"/>
            <p:cNvGrpSpPr/>
            <p:nvPr/>
          </p:nvGrpSpPr>
          <p:grpSpPr>
            <a:xfrm>
              <a:off x="755576" y="116635"/>
              <a:ext cx="6159669" cy="862408"/>
              <a:chOff x="1225329" y="56126"/>
              <a:chExt cx="6159669" cy="862408"/>
            </a:xfrm>
          </p:grpSpPr>
          <p:pic>
            <p:nvPicPr>
              <p:cNvPr id="19" name="Google Shape;56;p142"/>
              <p:cNvPicPr preferRelativeResize="0"/>
              <p:nvPr/>
            </p:nvPicPr>
            <p:blipFill rotWithShape="1">
              <a:blip r:embed="rId2" cstate="print">
                <a:alphaModFix/>
              </a:blip>
              <a:srcRect/>
              <a:stretch/>
            </p:blipFill>
            <p:spPr>
              <a:xfrm>
                <a:off x="1225329" y="56126"/>
                <a:ext cx="1936191" cy="862408"/>
              </a:xfrm>
              <a:prstGeom prst="rect">
                <a:avLst/>
              </a:prstGeom>
              <a:noFill/>
              <a:ln>
                <a:noFill/>
              </a:ln>
            </p:spPr>
          </p:pic>
          <p:pic>
            <p:nvPicPr>
              <p:cNvPr id="20" name="Google Shape;57;p142"/>
              <p:cNvPicPr preferRelativeResize="0"/>
              <p:nvPr/>
            </p:nvPicPr>
            <p:blipFill rotWithShape="1">
              <a:blip r:embed="rId3" cstate="print">
                <a:alphaModFix/>
              </a:blip>
              <a:srcRect/>
              <a:stretch/>
            </p:blipFill>
            <p:spPr>
              <a:xfrm>
                <a:off x="3380978" y="219102"/>
                <a:ext cx="1807446" cy="536456"/>
              </a:xfrm>
              <a:prstGeom prst="rect">
                <a:avLst/>
              </a:prstGeom>
              <a:noFill/>
              <a:ln>
                <a:noFill/>
              </a:ln>
            </p:spPr>
          </p:pic>
          <p:pic>
            <p:nvPicPr>
              <p:cNvPr id="21" name="Google Shape;58;p14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48078" y="121570"/>
                <a:ext cx="2136920" cy="731520"/>
              </a:xfrm>
              <a:prstGeom prst="rect">
                <a:avLst/>
              </a:prstGeom>
              <a:noFill/>
              <a:ln>
                <a:noFill/>
              </a:ln>
            </p:spPr>
          </p:pic>
        </p:grpSp>
        <p:pic>
          <p:nvPicPr>
            <p:cNvPr id="18" name="Google Shape;59;p142" descr="A picture containing clipart&#10;&#10;Description generated with very high confidence"/>
            <p:cNvPicPr preferRelativeResize="0"/>
            <p:nvPr/>
          </p:nvPicPr>
          <p:blipFill rotWithShape="1">
            <a:blip r:embed="rId5" cstate="print">
              <a:alphaModFix/>
            </a:blip>
            <a:srcRect/>
            <a:stretch/>
          </p:blipFill>
          <p:spPr>
            <a:xfrm>
              <a:off x="6948264" y="300189"/>
              <a:ext cx="1562100" cy="495301"/>
            </a:xfrm>
            <a:prstGeom prst="rect">
              <a:avLst/>
            </a:prstGeom>
            <a:noFill/>
            <a:ln>
              <a:noFill/>
            </a:ln>
          </p:spPr>
        </p:pic>
      </p:grpSp>
    </p:spTree>
    <p:extLst>
      <p:ext uri="{BB962C8B-B14F-4D97-AF65-F5344CB8AC3E}">
        <p14:creationId xmlns:p14="http://schemas.microsoft.com/office/powerpoint/2010/main" val="231366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60"/>
        <p:cNvGrpSpPr/>
        <p:nvPr/>
      </p:nvGrpSpPr>
      <p:grpSpPr>
        <a:xfrm>
          <a:off x="0" y="0"/>
          <a:ext cx="0" cy="0"/>
          <a:chOff x="0" y="0"/>
          <a:chExt cx="0" cy="0"/>
        </a:xfrm>
      </p:grpSpPr>
      <p:sp>
        <p:nvSpPr>
          <p:cNvPr id="61" name="Google Shape;61;p143"/>
          <p:cNvSpPr/>
          <p:nvPr/>
        </p:nvSpPr>
        <p:spPr>
          <a:xfrm>
            <a:off x="3180" y="6400800"/>
            <a:ext cx="12188825" cy="457200"/>
          </a:xfrm>
          <a:prstGeom prst="rect">
            <a:avLst/>
          </a:prstGeom>
          <a:solidFill>
            <a:srgbClr val="3CAA9D"/>
          </a:solidFill>
          <a:ln>
            <a:noFill/>
          </a:ln>
        </p:spPr>
        <p:txBody>
          <a:bodyPr spcFirstLastPara="1" wrap="square" lIns="91398" tIns="91398" rIns="91398" bIns="91398" anchor="ctr" anchorCtr="0">
            <a:noAutofit/>
          </a:bodyPr>
          <a:lstStyle/>
          <a:p>
            <a:pPr defTabSz="914173"/>
            <a:endParaRPr sz="1800">
              <a:solidFill>
                <a:srgbClr val="000000"/>
              </a:solidFill>
            </a:endParaRPr>
          </a:p>
        </p:txBody>
      </p:sp>
      <p:sp>
        <p:nvSpPr>
          <p:cNvPr id="62" name="Google Shape;62;p143"/>
          <p:cNvSpPr/>
          <p:nvPr/>
        </p:nvSpPr>
        <p:spPr>
          <a:xfrm>
            <a:off x="24" y="6334316"/>
            <a:ext cx="12188825" cy="64008"/>
          </a:xfrm>
          <a:prstGeom prst="rect">
            <a:avLst/>
          </a:prstGeom>
          <a:solidFill>
            <a:srgbClr val="F58601"/>
          </a:solidFill>
          <a:ln>
            <a:noFill/>
          </a:ln>
        </p:spPr>
        <p:txBody>
          <a:bodyPr spcFirstLastPara="1" wrap="square" lIns="91398" tIns="91398" rIns="91398" bIns="91398" anchor="ctr" anchorCtr="0">
            <a:noAutofit/>
          </a:bodyPr>
          <a:lstStyle/>
          <a:p>
            <a:pPr defTabSz="914173"/>
            <a:endParaRPr sz="1800">
              <a:solidFill>
                <a:srgbClr val="000000"/>
              </a:solidFill>
            </a:endParaRPr>
          </a:p>
        </p:txBody>
      </p:sp>
      <p:sp>
        <p:nvSpPr>
          <p:cNvPr id="63" name="Google Shape;63;p143"/>
          <p:cNvSpPr txBox="1">
            <a:spLocks noGrp="1"/>
          </p:cNvSpPr>
          <p:nvPr>
            <p:ph type="dt" idx="10"/>
          </p:nvPr>
        </p:nvSpPr>
        <p:spPr>
          <a:xfrm>
            <a:off x="1097293" y="6459805"/>
            <a:ext cx="2472271" cy="365125"/>
          </a:xfrm>
          <a:prstGeom prst="rect">
            <a:avLst/>
          </a:prstGeom>
          <a:noFill/>
          <a:ln>
            <a:noFill/>
          </a:ln>
        </p:spPr>
        <p:txBody>
          <a:bodyPr spcFirstLastPara="1" wrap="square" lIns="137097" tIns="68531" rIns="137097" bIns="68531" anchor="ctr" anchorCtr="0">
            <a:noAutofit/>
          </a:bodyPr>
          <a:lstStyle>
            <a:lvl1pPr marR="0" lvl="0" algn="l">
              <a:lnSpc>
                <a:spcPct val="100000"/>
              </a:lnSpc>
              <a:spcBef>
                <a:spcPts val="0"/>
              </a:spcBef>
              <a:spcAft>
                <a:spcPts val="0"/>
              </a:spcAft>
              <a:buClr>
                <a:srgbClr val="FFFFFF"/>
              </a:buClr>
              <a:buSzPts val="12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28th 2020</a:t>
            </a:r>
            <a:endParaRPr/>
          </a:p>
        </p:txBody>
      </p:sp>
      <p:sp>
        <p:nvSpPr>
          <p:cNvPr id="64" name="Google Shape;64;p143"/>
          <p:cNvSpPr txBox="1">
            <a:spLocks noGrp="1"/>
          </p:cNvSpPr>
          <p:nvPr>
            <p:ph type="ftr" idx="11"/>
          </p:nvPr>
        </p:nvSpPr>
        <p:spPr>
          <a:xfrm>
            <a:off x="3686186" y="6459805"/>
            <a:ext cx="4822804" cy="365125"/>
          </a:xfrm>
          <a:prstGeom prst="rect">
            <a:avLst/>
          </a:prstGeom>
          <a:noFill/>
          <a:ln>
            <a:noFill/>
          </a:ln>
        </p:spPr>
        <p:txBody>
          <a:bodyPr spcFirstLastPara="1" wrap="square" lIns="137097" tIns="68531" rIns="137097" bIns="68531" anchor="ctr" anchorCtr="0">
            <a:noAutofit/>
          </a:bodyPr>
          <a:lstStyle>
            <a:lvl1pPr lvl="0" algn="ctr">
              <a:spcBef>
                <a:spcPts val="0"/>
              </a:spcBef>
              <a:spcAft>
                <a:spcPts val="0"/>
              </a:spcAft>
              <a:buSzPts val="1400"/>
              <a:buNone/>
              <a:defRPr>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Using Standardized Tools to Improve Services:  A knowledge exchange event</a:t>
            </a:r>
            <a:endParaRPr/>
          </a:p>
        </p:txBody>
      </p:sp>
      <p:sp>
        <p:nvSpPr>
          <p:cNvPr id="65" name="Google Shape;65;p143"/>
          <p:cNvSpPr txBox="1">
            <a:spLocks noGrp="1"/>
          </p:cNvSpPr>
          <p:nvPr>
            <p:ph type="sldNum" idx="12"/>
          </p:nvPr>
        </p:nvSpPr>
        <p:spPr>
          <a:xfrm>
            <a:off x="9900473" y="6459805"/>
            <a:ext cx="1312025" cy="365125"/>
          </a:xfrm>
          <a:prstGeom prst="rect">
            <a:avLst/>
          </a:prstGeom>
          <a:noFill/>
          <a:ln>
            <a:noFill/>
          </a:ln>
        </p:spPr>
        <p:txBody>
          <a:bodyPr spcFirstLastPara="1" wrap="square" lIns="137097" tIns="68531" rIns="137097" bIns="68531" anchor="ctr" anchorCtr="0">
            <a:noAutofit/>
          </a:bodyPr>
          <a:lstStyle>
            <a:lvl1pPr marL="0" marR="0" lvl="0" indent="0" algn="r">
              <a:spcBef>
                <a:spcPts val="0"/>
              </a:spcBef>
              <a:buNone/>
              <a:defRPr sz="1200" b="0">
                <a:solidFill>
                  <a:schemeClr val="lt1"/>
                </a:solidFill>
                <a:latin typeface="Arial"/>
                <a:ea typeface="Arial"/>
                <a:cs typeface="Arial"/>
                <a:sym typeface="Arial"/>
              </a:defRPr>
            </a:lvl1pPr>
            <a:lvl2pPr marL="0" marR="0" lvl="1" indent="0" algn="r">
              <a:spcBef>
                <a:spcPts val="0"/>
              </a:spcBef>
              <a:buNone/>
              <a:defRPr sz="1200" b="0">
                <a:solidFill>
                  <a:schemeClr val="lt1"/>
                </a:solidFill>
                <a:latin typeface="Arial"/>
                <a:ea typeface="Arial"/>
                <a:cs typeface="Arial"/>
                <a:sym typeface="Arial"/>
              </a:defRPr>
            </a:lvl2pPr>
            <a:lvl3pPr marL="0" marR="0" lvl="2" indent="0" algn="r">
              <a:spcBef>
                <a:spcPts val="0"/>
              </a:spcBef>
              <a:buNone/>
              <a:defRPr sz="1200" b="0">
                <a:solidFill>
                  <a:schemeClr val="lt1"/>
                </a:solidFill>
                <a:latin typeface="Arial"/>
                <a:ea typeface="Arial"/>
                <a:cs typeface="Arial"/>
                <a:sym typeface="Arial"/>
              </a:defRPr>
            </a:lvl3pPr>
            <a:lvl4pPr marL="0" marR="0" lvl="3" indent="0" algn="r">
              <a:spcBef>
                <a:spcPts val="0"/>
              </a:spcBef>
              <a:buNone/>
              <a:defRPr sz="1200" b="0">
                <a:solidFill>
                  <a:schemeClr val="lt1"/>
                </a:solidFill>
                <a:latin typeface="Arial"/>
                <a:ea typeface="Arial"/>
                <a:cs typeface="Arial"/>
                <a:sym typeface="Arial"/>
              </a:defRPr>
            </a:lvl4pPr>
            <a:lvl5pPr marL="0" marR="0" lvl="4" indent="0" algn="r">
              <a:spcBef>
                <a:spcPts val="0"/>
              </a:spcBef>
              <a:buNone/>
              <a:defRPr sz="1200" b="0">
                <a:solidFill>
                  <a:schemeClr val="lt1"/>
                </a:solidFill>
                <a:latin typeface="Arial"/>
                <a:ea typeface="Arial"/>
                <a:cs typeface="Arial"/>
                <a:sym typeface="Arial"/>
              </a:defRPr>
            </a:lvl5pPr>
            <a:lvl6pPr marL="0" marR="0" lvl="5" indent="0" algn="r">
              <a:spcBef>
                <a:spcPts val="0"/>
              </a:spcBef>
              <a:buNone/>
              <a:defRPr sz="1200" b="0">
                <a:solidFill>
                  <a:schemeClr val="lt1"/>
                </a:solidFill>
                <a:latin typeface="Arial"/>
                <a:ea typeface="Arial"/>
                <a:cs typeface="Arial"/>
                <a:sym typeface="Arial"/>
              </a:defRPr>
            </a:lvl6pPr>
            <a:lvl7pPr marL="0" marR="0" lvl="6" indent="0" algn="r">
              <a:spcBef>
                <a:spcPts val="0"/>
              </a:spcBef>
              <a:buNone/>
              <a:defRPr sz="1200" b="0">
                <a:solidFill>
                  <a:schemeClr val="lt1"/>
                </a:solidFill>
                <a:latin typeface="Arial"/>
                <a:ea typeface="Arial"/>
                <a:cs typeface="Arial"/>
                <a:sym typeface="Arial"/>
              </a:defRPr>
            </a:lvl7pPr>
            <a:lvl8pPr marL="0" marR="0" lvl="7" indent="0" algn="r">
              <a:spcBef>
                <a:spcPts val="0"/>
              </a:spcBef>
              <a:buNone/>
              <a:defRPr sz="1200" b="0">
                <a:solidFill>
                  <a:schemeClr val="lt1"/>
                </a:solidFill>
                <a:latin typeface="Arial"/>
                <a:ea typeface="Arial"/>
                <a:cs typeface="Arial"/>
                <a:sym typeface="Arial"/>
              </a:defRPr>
            </a:lvl8pPr>
            <a:lvl9pPr marL="0" marR="0" lvl="8" indent="0" algn="r">
              <a:spcBef>
                <a:spcPts val="0"/>
              </a:spcBef>
              <a:buNone/>
              <a:defRPr sz="1200" b="0">
                <a:solidFill>
                  <a:schemeClr val="lt1"/>
                </a:solidFill>
                <a:latin typeface="Arial"/>
                <a:ea typeface="Arial"/>
                <a:cs typeface="Arial"/>
                <a:sym typeface="Arial"/>
              </a:defRPr>
            </a:lvl9pPr>
          </a:lstStyle>
          <a:p>
            <a:fld id="{00000000-1234-1234-1234-123412341234}" type="slidenum">
              <a:rPr lang="en-CA" smtClean="0">
                <a:solidFill>
                  <a:srgbClr val="FFFFFF"/>
                </a:solidFill>
              </a:rPr>
              <a:pPr/>
              <a:t>‹#›</a:t>
            </a:fld>
            <a:endParaRPr lang="en-CA">
              <a:solidFill>
                <a:srgbClr val="FFFFFF"/>
              </a:solidFill>
            </a:endParaRPr>
          </a:p>
        </p:txBody>
      </p:sp>
      <p:grpSp>
        <p:nvGrpSpPr>
          <p:cNvPr id="2" name="Google Shape;54;p142"/>
          <p:cNvGrpSpPr/>
          <p:nvPr userDrawn="1"/>
        </p:nvGrpSpPr>
        <p:grpSpPr>
          <a:xfrm>
            <a:off x="908330" y="197238"/>
            <a:ext cx="10339717" cy="862408"/>
            <a:chOff x="755576" y="116635"/>
            <a:chExt cx="7754788" cy="862408"/>
          </a:xfrm>
        </p:grpSpPr>
        <p:grpSp>
          <p:nvGrpSpPr>
            <p:cNvPr id="3" name="Google Shape;55;p142"/>
            <p:cNvGrpSpPr/>
            <p:nvPr/>
          </p:nvGrpSpPr>
          <p:grpSpPr>
            <a:xfrm>
              <a:off x="755576" y="116635"/>
              <a:ext cx="6159669" cy="862408"/>
              <a:chOff x="1225329" y="56126"/>
              <a:chExt cx="6159669" cy="862408"/>
            </a:xfrm>
          </p:grpSpPr>
          <p:pic>
            <p:nvPicPr>
              <p:cNvPr id="22" name="Google Shape;56;p142"/>
              <p:cNvPicPr preferRelativeResize="0"/>
              <p:nvPr/>
            </p:nvPicPr>
            <p:blipFill rotWithShape="1">
              <a:blip r:embed="rId2" cstate="print">
                <a:alphaModFix/>
              </a:blip>
              <a:srcRect/>
              <a:stretch/>
            </p:blipFill>
            <p:spPr>
              <a:xfrm>
                <a:off x="1225329" y="56126"/>
                <a:ext cx="1936191" cy="862408"/>
              </a:xfrm>
              <a:prstGeom prst="rect">
                <a:avLst/>
              </a:prstGeom>
              <a:noFill/>
              <a:ln>
                <a:noFill/>
              </a:ln>
            </p:spPr>
          </p:pic>
          <p:pic>
            <p:nvPicPr>
              <p:cNvPr id="23" name="Google Shape;57;p142"/>
              <p:cNvPicPr preferRelativeResize="0"/>
              <p:nvPr/>
            </p:nvPicPr>
            <p:blipFill rotWithShape="1">
              <a:blip r:embed="rId3" cstate="print">
                <a:alphaModFix/>
              </a:blip>
              <a:srcRect/>
              <a:stretch/>
            </p:blipFill>
            <p:spPr>
              <a:xfrm>
                <a:off x="3380978" y="219102"/>
                <a:ext cx="1807446" cy="536456"/>
              </a:xfrm>
              <a:prstGeom prst="rect">
                <a:avLst/>
              </a:prstGeom>
              <a:noFill/>
              <a:ln>
                <a:noFill/>
              </a:ln>
            </p:spPr>
          </p:pic>
          <p:pic>
            <p:nvPicPr>
              <p:cNvPr id="24" name="Google Shape;58;p14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48078" y="121570"/>
                <a:ext cx="2136920" cy="731520"/>
              </a:xfrm>
              <a:prstGeom prst="rect">
                <a:avLst/>
              </a:prstGeom>
              <a:noFill/>
              <a:ln>
                <a:noFill/>
              </a:ln>
            </p:spPr>
          </p:pic>
        </p:grpSp>
        <p:pic>
          <p:nvPicPr>
            <p:cNvPr id="21" name="Google Shape;59;p142" descr="A picture containing clipart&#10;&#10;Description generated with very high confidence"/>
            <p:cNvPicPr preferRelativeResize="0"/>
            <p:nvPr/>
          </p:nvPicPr>
          <p:blipFill rotWithShape="1">
            <a:blip r:embed="rId5" cstate="print">
              <a:alphaModFix/>
            </a:blip>
            <a:srcRect/>
            <a:stretch/>
          </p:blipFill>
          <p:spPr>
            <a:xfrm>
              <a:off x="6948264" y="300189"/>
              <a:ext cx="1562100" cy="495301"/>
            </a:xfrm>
            <a:prstGeom prst="rect">
              <a:avLst/>
            </a:prstGeom>
            <a:noFill/>
            <a:ln>
              <a:noFill/>
            </a:ln>
          </p:spPr>
        </p:pic>
      </p:grpSp>
    </p:spTree>
    <p:extLst>
      <p:ext uri="{BB962C8B-B14F-4D97-AF65-F5344CB8AC3E}">
        <p14:creationId xmlns:p14="http://schemas.microsoft.com/office/powerpoint/2010/main" val="179646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72"/>
        <p:cNvGrpSpPr/>
        <p:nvPr/>
      </p:nvGrpSpPr>
      <p:grpSpPr>
        <a:xfrm>
          <a:off x="0" y="0"/>
          <a:ext cx="0" cy="0"/>
          <a:chOff x="0" y="0"/>
          <a:chExt cx="0" cy="0"/>
        </a:xfrm>
      </p:grpSpPr>
      <p:sp>
        <p:nvSpPr>
          <p:cNvPr id="73" name="Google Shape;73;p144"/>
          <p:cNvSpPr txBox="1">
            <a:spLocks noGrp="1"/>
          </p:cNvSpPr>
          <p:nvPr>
            <p:ph type="title"/>
          </p:nvPr>
        </p:nvSpPr>
        <p:spPr>
          <a:xfrm>
            <a:off x="1097280" y="268849"/>
            <a:ext cx="10058400" cy="1450757"/>
          </a:xfrm>
          <a:prstGeom prst="rect">
            <a:avLst/>
          </a:prstGeom>
          <a:noFill/>
          <a:ln>
            <a:noFill/>
          </a:ln>
        </p:spPr>
        <p:txBody>
          <a:bodyPr spcFirstLastPara="1" wrap="square" lIns="137097" tIns="68531" rIns="137097" bIns="68531" anchor="b" anchorCtr="0">
            <a:normAutofit/>
          </a:bodyPr>
          <a:lstStyle>
            <a:lvl1pPr lvl="0" algn="l">
              <a:lnSpc>
                <a:spcPct val="85000"/>
              </a:lnSpc>
              <a:spcBef>
                <a:spcPts val="0"/>
              </a:spcBef>
              <a:spcAft>
                <a:spcPts val="0"/>
              </a:spcAft>
              <a:buClr>
                <a:srgbClr val="3CAA9D"/>
              </a:buClr>
              <a:buSzPts val="4400"/>
              <a:buFont typeface="Arial"/>
              <a:buNone/>
              <a:defRPr sz="4400">
                <a:solidFill>
                  <a:srgbClr val="3CAA9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4"/>
          <p:cNvSpPr txBox="1">
            <a:spLocks noGrp="1"/>
          </p:cNvSpPr>
          <p:nvPr>
            <p:ph type="body" idx="1"/>
          </p:nvPr>
        </p:nvSpPr>
        <p:spPr>
          <a:xfrm>
            <a:off x="1097280" y="1845734"/>
            <a:ext cx="4937760" cy="4023360"/>
          </a:xfrm>
          <a:prstGeom prst="rect">
            <a:avLst/>
          </a:prstGeom>
          <a:noFill/>
          <a:ln>
            <a:noFill/>
          </a:ln>
        </p:spPr>
        <p:txBody>
          <a:bodyPr spcFirstLastPara="1" wrap="square" lIns="0" tIns="68531" rIns="0" bIns="68531" anchor="t" anchorCtr="0">
            <a:normAutofit/>
          </a:bodyPr>
          <a:lstStyle>
            <a:lvl1pPr marL="457085" lvl="0" indent="-355510" algn="l">
              <a:lnSpc>
                <a:spcPct val="90000"/>
              </a:lnSpc>
              <a:spcBef>
                <a:spcPts val="1200"/>
              </a:spcBef>
              <a:spcAft>
                <a:spcPts val="0"/>
              </a:spcAft>
              <a:buSzPts val="2000"/>
              <a:buChar char=" "/>
              <a:defRPr>
                <a:latin typeface="Arial"/>
                <a:ea typeface="Arial"/>
                <a:cs typeface="Arial"/>
                <a:sym typeface="Arial"/>
              </a:defRPr>
            </a:lvl1pPr>
            <a:lvl2pPr marL="914173" lvl="1" indent="-342815" algn="l">
              <a:lnSpc>
                <a:spcPct val="90000"/>
              </a:lnSpc>
              <a:spcBef>
                <a:spcPts val="200"/>
              </a:spcBef>
              <a:spcAft>
                <a:spcPts val="0"/>
              </a:spcAft>
              <a:buSzPts val="1800"/>
              <a:buFont typeface="Noto Sans Symbols"/>
              <a:buChar char="▪"/>
              <a:defRPr>
                <a:latin typeface="Arial"/>
                <a:ea typeface="Arial"/>
                <a:cs typeface="Arial"/>
                <a:sym typeface="Arial"/>
              </a:defRPr>
            </a:lvl2pPr>
            <a:lvl3pPr marL="1371258" lvl="2" indent="-317420" algn="l">
              <a:lnSpc>
                <a:spcPct val="90000"/>
              </a:lnSpc>
              <a:spcBef>
                <a:spcPts val="400"/>
              </a:spcBef>
              <a:spcAft>
                <a:spcPts val="0"/>
              </a:spcAft>
              <a:buSzPts val="1400"/>
              <a:buChar char="◦"/>
              <a:defRPr>
                <a:latin typeface="Arial"/>
                <a:ea typeface="Arial"/>
                <a:cs typeface="Arial"/>
                <a:sym typeface="Arial"/>
              </a:defRPr>
            </a:lvl3pPr>
            <a:lvl4pPr marL="1828343" lvl="3" indent="-317420" algn="l">
              <a:lnSpc>
                <a:spcPct val="90000"/>
              </a:lnSpc>
              <a:spcBef>
                <a:spcPts val="400"/>
              </a:spcBef>
              <a:spcAft>
                <a:spcPts val="0"/>
              </a:spcAft>
              <a:buSzPts val="1400"/>
              <a:buChar char="◦"/>
              <a:defRPr>
                <a:latin typeface="Arial"/>
                <a:ea typeface="Arial"/>
                <a:cs typeface="Arial"/>
                <a:sym typeface="Arial"/>
              </a:defRPr>
            </a:lvl4pPr>
            <a:lvl5pPr marL="2285430" lvl="4" indent="-317420" algn="l">
              <a:lnSpc>
                <a:spcPct val="90000"/>
              </a:lnSpc>
              <a:spcBef>
                <a:spcPts val="400"/>
              </a:spcBef>
              <a:spcAft>
                <a:spcPts val="0"/>
              </a:spcAft>
              <a:buSzPts val="1400"/>
              <a:buChar char="◦"/>
              <a:defRPr>
                <a:latin typeface="Arial"/>
                <a:ea typeface="Arial"/>
                <a:cs typeface="Arial"/>
                <a:sym typeface="Arial"/>
              </a:defRPr>
            </a:lvl5pPr>
            <a:lvl6pPr marL="2742515" lvl="5" indent="-342815" algn="l">
              <a:lnSpc>
                <a:spcPct val="90000"/>
              </a:lnSpc>
              <a:spcBef>
                <a:spcPts val="400"/>
              </a:spcBef>
              <a:spcAft>
                <a:spcPts val="0"/>
              </a:spcAft>
              <a:buSzPts val="1800"/>
              <a:buChar char="◦"/>
              <a:defRPr/>
            </a:lvl6pPr>
            <a:lvl7pPr marL="3199600" lvl="6" indent="-342815" algn="l">
              <a:lnSpc>
                <a:spcPct val="90000"/>
              </a:lnSpc>
              <a:spcBef>
                <a:spcPts val="400"/>
              </a:spcBef>
              <a:spcAft>
                <a:spcPts val="0"/>
              </a:spcAft>
              <a:buSzPts val="1800"/>
              <a:buChar char="◦"/>
              <a:defRPr/>
            </a:lvl7pPr>
            <a:lvl8pPr marL="3656685" lvl="7" indent="-342815" algn="l">
              <a:lnSpc>
                <a:spcPct val="90000"/>
              </a:lnSpc>
              <a:spcBef>
                <a:spcPts val="400"/>
              </a:spcBef>
              <a:spcAft>
                <a:spcPts val="0"/>
              </a:spcAft>
              <a:buSzPts val="1800"/>
              <a:buChar char="◦"/>
              <a:defRPr/>
            </a:lvl8pPr>
            <a:lvl9pPr marL="4113773" lvl="8" indent="-342815" algn="l">
              <a:lnSpc>
                <a:spcPct val="90000"/>
              </a:lnSpc>
              <a:spcBef>
                <a:spcPts val="400"/>
              </a:spcBef>
              <a:spcAft>
                <a:spcPts val="400"/>
              </a:spcAft>
              <a:buSzPts val="1800"/>
              <a:buChar char="◦"/>
              <a:defRPr/>
            </a:lvl9pPr>
          </a:lstStyle>
          <a:p>
            <a:endParaRPr/>
          </a:p>
        </p:txBody>
      </p:sp>
      <p:sp>
        <p:nvSpPr>
          <p:cNvPr id="75" name="Google Shape;75;p144"/>
          <p:cNvSpPr txBox="1">
            <a:spLocks noGrp="1"/>
          </p:cNvSpPr>
          <p:nvPr>
            <p:ph type="body" idx="2"/>
          </p:nvPr>
        </p:nvSpPr>
        <p:spPr>
          <a:xfrm>
            <a:off x="6217920" y="1845742"/>
            <a:ext cx="4937760" cy="4023359"/>
          </a:xfrm>
          <a:prstGeom prst="rect">
            <a:avLst/>
          </a:prstGeom>
          <a:noFill/>
          <a:ln>
            <a:noFill/>
          </a:ln>
        </p:spPr>
        <p:txBody>
          <a:bodyPr spcFirstLastPara="1" wrap="square" lIns="0" tIns="68531" rIns="0" bIns="68531" anchor="t" anchorCtr="0">
            <a:normAutofit/>
          </a:bodyPr>
          <a:lstStyle>
            <a:lvl1pPr marL="457085" lvl="0" indent="-355510" algn="l">
              <a:lnSpc>
                <a:spcPct val="90000"/>
              </a:lnSpc>
              <a:spcBef>
                <a:spcPts val="1200"/>
              </a:spcBef>
              <a:spcAft>
                <a:spcPts val="0"/>
              </a:spcAft>
              <a:buSzPts val="2000"/>
              <a:buChar char=" "/>
              <a:defRPr>
                <a:latin typeface="Arial"/>
                <a:ea typeface="Arial"/>
                <a:cs typeface="Arial"/>
                <a:sym typeface="Arial"/>
              </a:defRPr>
            </a:lvl1pPr>
            <a:lvl2pPr marL="914173" lvl="1" indent="-342815" algn="l">
              <a:lnSpc>
                <a:spcPct val="90000"/>
              </a:lnSpc>
              <a:spcBef>
                <a:spcPts val="200"/>
              </a:spcBef>
              <a:spcAft>
                <a:spcPts val="0"/>
              </a:spcAft>
              <a:buSzPts val="1800"/>
              <a:buFont typeface="Noto Sans Symbols"/>
              <a:buChar char="▪"/>
              <a:defRPr>
                <a:latin typeface="Arial"/>
                <a:ea typeface="Arial"/>
                <a:cs typeface="Arial"/>
                <a:sym typeface="Arial"/>
              </a:defRPr>
            </a:lvl2pPr>
            <a:lvl3pPr marL="1371258" lvl="2" indent="-317420" algn="l">
              <a:lnSpc>
                <a:spcPct val="90000"/>
              </a:lnSpc>
              <a:spcBef>
                <a:spcPts val="400"/>
              </a:spcBef>
              <a:spcAft>
                <a:spcPts val="0"/>
              </a:spcAft>
              <a:buSzPts val="1400"/>
              <a:buChar char="◦"/>
              <a:defRPr>
                <a:latin typeface="Arial"/>
                <a:ea typeface="Arial"/>
                <a:cs typeface="Arial"/>
                <a:sym typeface="Arial"/>
              </a:defRPr>
            </a:lvl3pPr>
            <a:lvl4pPr marL="1828343" lvl="3" indent="-317420" algn="l">
              <a:lnSpc>
                <a:spcPct val="90000"/>
              </a:lnSpc>
              <a:spcBef>
                <a:spcPts val="400"/>
              </a:spcBef>
              <a:spcAft>
                <a:spcPts val="0"/>
              </a:spcAft>
              <a:buSzPts val="1400"/>
              <a:buChar char="◦"/>
              <a:defRPr>
                <a:latin typeface="Arial"/>
                <a:ea typeface="Arial"/>
                <a:cs typeface="Arial"/>
                <a:sym typeface="Arial"/>
              </a:defRPr>
            </a:lvl4pPr>
            <a:lvl5pPr marL="2285430" lvl="4" indent="-317420" algn="l">
              <a:lnSpc>
                <a:spcPct val="90000"/>
              </a:lnSpc>
              <a:spcBef>
                <a:spcPts val="400"/>
              </a:spcBef>
              <a:spcAft>
                <a:spcPts val="0"/>
              </a:spcAft>
              <a:buSzPts val="1400"/>
              <a:buChar char="◦"/>
              <a:defRPr>
                <a:latin typeface="Arial"/>
                <a:ea typeface="Arial"/>
                <a:cs typeface="Arial"/>
                <a:sym typeface="Arial"/>
              </a:defRPr>
            </a:lvl5pPr>
            <a:lvl6pPr marL="2742515" lvl="5" indent="-342815" algn="l">
              <a:lnSpc>
                <a:spcPct val="90000"/>
              </a:lnSpc>
              <a:spcBef>
                <a:spcPts val="400"/>
              </a:spcBef>
              <a:spcAft>
                <a:spcPts val="0"/>
              </a:spcAft>
              <a:buSzPts val="1800"/>
              <a:buChar char="◦"/>
              <a:defRPr/>
            </a:lvl6pPr>
            <a:lvl7pPr marL="3199600" lvl="6" indent="-342815" algn="l">
              <a:lnSpc>
                <a:spcPct val="90000"/>
              </a:lnSpc>
              <a:spcBef>
                <a:spcPts val="400"/>
              </a:spcBef>
              <a:spcAft>
                <a:spcPts val="0"/>
              </a:spcAft>
              <a:buSzPts val="1800"/>
              <a:buChar char="◦"/>
              <a:defRPr/>
            </a:lvl7pPr>
            <a:lvl8pPr marL="3656685" lvl="7" indent="-342815" algn="l">
              <a:lnSpc>
                <a:spcPct val="90000"/>
              </a:lnSpc>
              <a:spcBef>
                <a:spcPts val="400"/>
              </a:spcBef>
              <a:spcAft>
                <a:spcPts val="0"/>
              </a:spcAft>
              <a:buSzPts val="1800"/>
              <a:buChar char="◦"/>
              <a:defRPr/>
            </a:lvl8pPr>
            <a:lvl9pPr marL="4113773" lvl="8" indent="-342815" algn="l">
              <a:lnSpc>
                <a:spcPct val="90000"/>
              </a:lnSpc>
              <a:spcBef>
                <a:spcPts val="400"/>
              </a:spcBef>
              <a:spcAft>
                <a:spcPts val="400"/>
              </a:spcAft>
              <a:buSzPts val="1800"/>
              <a:buChar char="◦"/>
              <a:defRPr/>
            </a:lvl9pPr>
          </a:lstStyle>
          <a:p>
            <a:endParaRPr/>
          </a:p>
        </p:txBody>
      </p:sp>
      <p:sp>
        <p:nvSpPr>
          <p:cNvPr id="76" name="Google Shape;76;p144"/>
          <p:cNvSpPr txBox="1">
            <a:spLocks noGrp="1"/>
          </p:cNvSpPr>
          <p:nvPr>
            <p:ph type="dt" idx="10"/>
          </p:nvPr>
        </p:nvSpPr>
        <p:spPr>
          <a:xfrm>
            <a:off x="1097293" y="6459805"/>
            <a:ext cx="2472271" cy="365125"/>
          </a:xfrm>
          <a:prstGeom prst="rect">
            <a:avLst/>
          </a:prstGeom>
          <a:noFill/>
          <a:ln>
            <a:noFill/>
          </a:ln>
        </p:spPr>
        <p:txBody>
          <a:bodyPr spcFirstLastPara="1" wrap="square" lIns="137097" tIns="68531" rIns="137097" bIns="68531" anchor="ctr" anchorCtr="0">
            <a:noAutofit/>
          </a:bodyPr>
          <a:lstStyle>
            <a:lvl1pPr marR="0" lvl="0" algn="l">
              <a:lnSpc>
                <a:spcPct val="100000"/>
              </a:lnSpc>
              <a:spcBef>
                <a:spcPts val="0"/>
              </a:spcBef>
              <a:spcAft>
                <a:spcPts val="0"/>
              </a:spcAft>
              <a:buClr>
                <a:srgbClr val="FFFFFF"/>
              </a:buClr>
              <a:buSzPts val="12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28th 2020</a:t>
            </a:r>
            <a:endParaRPr/>
          </a:p>
        </p:txBody>
      </p:sp>
      <p:sp>
        <p:nvSpPr>
          <p:cNvPr id="77" name="Google Shape;77;p144"/>
          <p:cNvSpPr txBox="1">
            <a:spLocks noGrp="1"/>
          </p:cNvSpPr>
          <p:nvPr>
            <p:ph type="ftr" idx="11"/>
          </p:nvPr>
        </p:nvSpPr>
        <p:spPr>
          <a:xfrm>
            <a:off x="3686186" y="6459805"/>
            <a:ext cx="4822804" cy="365125"/>
          </a:xfrm>
          <a:prstGeom prst="rect">
            <a:avLst/>
          </a:prstGeom>
          <a:noFill/>
          <a:ln>
            <a:noFill/>
          </a:ln>
        </p:spPr>
        <p:txBody>
          <a:bodyPr spcFirstLastPara="1" wrap="square" lIns="137097" tIns="68531" rIns="137097" bIns="68531"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Using Standardized Tools to Improve Services:  A knowledge exchange event</a:t>
            </a:r>
            <a:endParaRPr/>
          </a:p>
        </p:txBody>
      </p:sp>
      <p:sp>
        <p:nvSpPr>
          <p:cNvPr id="78" name="Google Shape;78;p144"/>
          <p:cNvSpPr txBox="1">
            <a:spLocks noGrp="1"/>
          </p:cNvSpPr>
          <p:nvPr>
            <p:ph type="sldNum" idx="12"/>
          </p:nvPr>
        </p:nvSpPr>
        <p:spPr>
          <a:xfrm>
            <a:off x="9900473" y="6459805"/>
            <a:ext cx="1312025" cy="365125"/>
          </a:xfrm>
          <a:prstGeom prst="rect">
            <a:avLst/>
          </a:prstGeom>
          <a:noFill/>
          <a:ln>
            <a:noFill/>
          </a:ln>
        </p:spPr>
        <p:txBody>
          <a:bodyPr spcFirstLastPara="1" wrap="square" lIns="137097" tIns="68531" rIns="137097" bIns="68531" anchor="ctr" anchorCtr="0">
            <a:noAutofit/>
          </a:bodyPr>
          <a:lstStyle>
            <a:lvl1pPr marL="0" marR="0" lvl="0" indent="0" algn="r">
              <a:spcBef>
                <a:spcPts val="0"/>
              </a:spcBef>
              <a:buNone/>
              <a:defRPr sz="1200" b="0">
                <a:solidFill>
                  <a:schemeClr val="lt1"/>
                </a:solidFill>
                <a:latin typeface="Arial"/>
                <a:ea typeface="Arial"/>
                <a:cs typeface="Arial"/>
                <a:sym typeface="Arial"/>
              </a:defRPr>
            </a:lvl1pPr>
            <a:lvl2pPr marL="0" marR="0" lvl="1" indent="0" algn="r">
              <a:spcBef>
                <a:spcPts val="0"/>
              </a:spcBef>
              <a:buNone/>
              <a:defRPr sz="1200" b="0">
                <a:solidFill>
                  <a:schemeClr val="lt1"/>
                </a:solidFill>
                <a:latin typeface="Arial"/>
                <a:ea typeface="Arial"/>
                <a:cs typeface="Arial"/>
                <a:sym typeface="Arial"/>
              </a:defRPr>
            </a:lvl2pPr>
            <a:lvl3pPr marL="0" marR="0" lvl="2" indent="0" algn="r">
              <a:spcBef>
                <a:spcPts val="0"/>
              </a:spcBef>
              <a:buNone/>
              <a:defRPr sz="1200" b="0">
                <a:solidFill>
                  <a:schemeClr val="lt1"/>
                </a:solidFill>
                <a:latin typeface="Arial"/>
                <a:ea typeface="Arial"/>
                <a:cs typeface="Arial"/>
                <a:sym typeface="Arial"/>
              </a:defRPr>
            </a:lvl3pPr>
            <a:lvl4pPr marL="0" marR="0" lvl="3" indent="0" algn="r">
              <a:spcBef>
                <a:spcPts val="0"/>
              </a:spcBef>
              <a:buNone/>
              <a:defRPr sz="1200" b="0">
                <a:solidFill>
                  <a:schemeClr val="lt1"/>
                </a:solidFill>
                <a:latin typeface="Arial"/>
                <a:ea typeface="Arial"/>
                <a:cs typeface="Arial"/>
                <a:sym typeface="Arial"/>
              </a:defRPr>
            </a:lvl4pPr>
            <a:lvl5pPr marL="0" marR="0" lvl="4" indent="0" algn="r">
              <a:spcBef>
                <a:spcPts val="0"/>
              </a:spcBef>
              <a:buNone/>
              <a:defRPr sz="1200" b="0">
                <a:solidFill>
                  <a:schemeClr val="lt1"/>
                </a:solidFill>
                <a:latin typeface="Arial"/>
                <a:ea typeface="Arial"/>
                <a:cs typeface="Arial"/>
                <a:sym typeface="Arial"/>
              </a:defRPr>
            </a:lvl5pPr>
            <a:lvl6pPr marL="0" marR="0" lvl="5" indent="0" algn="r">
              <a:spcBef>
                <a:spcPts val="0"/>
              </a:spcBef>
              <a:buNone/>
              <a:defRPr sz="1200" b="0">
                <a:solidFill>
                  <a:schemeClr val="lt1"/>
                </a:solidFill>
                <a:latin typeface="Arial"/>
                <a:ea typeface="Arial"/>
                <a:cs typeface="Arial"/>
                <a:sym typeface="Arial"/>
              </a:defRPr>
            </a:lvl6pPr>
            <a:lvl7pPr marL="0" marR="0" lvl="6" indent="0" algn="r">
              <a:spcBef>
                <a:spcPts val="0"/>
              </a:spcBef>
              <a:buNone/>
              <a:defRPr sz="1200" b="0">
                <a:solidFill>
                  <a:schemeClr val="lt1"/>
                </a:solidFill>
                <a:latin typeface="Arial"/>
                <a:ea typeface="Arial"/>
                <a:cs typeface="Arial"/>
                <a:sym typeface="Arial"/>
              </a:defRPr>
            </a:lvl7pPr>
            <a:lvl8pPr marL="0" marR="0" lvl="7" indent="0" algn="r">
              <a:spcBef>
                <a:spcPts val="0"/>
              </a:spcBef>
              <a:buNone/>
              <a:defRPr sz="1200" b="0">
                <a:solidFill>
                  <a:schemeClr val="lt1"/>
                </a:solidFill>
                <a:latin typeface="Arial"/>
                <a:ea typeface="Arial"/>
                <a:cs typeface="Arial"/>
                <a:sym typeface="Arial"/>
              </a:defRPr>
            </a:lvl8pPr>
            <a:lvl9pPr marL="0" marR="0" lvl="8" indent="0" algn="r">
              <a:spcBef>
                <a:spcPts val="0"/>
              </a:spcBef>
              <a:buNone/>
              <a:defRPr sz="1200" b="0">
                <a:solidFill>
                  <a:schemeClr val="lt1"/>
                </a:solidFill>
                <a:latin typeface="Arial"/>
                <a:ea typeface="Arial"/>
                <a:cs typeface="Arial"/>
                <a:sym typeface="Arial"/>
              </a:defRPr>
            </a:lvl9pPr>
          </a:lstStyle>
          <a:p>
            <a:fld id="{00000000-1234-1234-1234-123412341234}" type="slidenum">
              <a:rPr lang="en-CA" smtClean="0">
                <a:solidFill>
                  <a:srgbClr val="FFFFFF"/>
                </a:solidFill>
              </a:rPr>
              <a:pPr/>
              <a:t>‹#›</a:t>
            </a:fld>
            <a:endParaRPr lang="en-CA">
              <a:solidFill>
                <a:srgbClr val="FFFFFF"/>
              </a:solidFill>
            </a:endParaRPr>
          </a:p>
        </p:txBody>
      </p:sp>
    </p:spTree>
    <p:extLst>
      <p:ext uri="{BB962C8B-B14F-4D97-AF65-F5344CB8AC3E}">
        <p14:creationId xmlns:p14="http://schemas.microsoft.com/office/powerpoint/2010/main" val="328859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79"/>
        <p:cNvGrpSpPr/>
        <p:nvPr/>
      </p:nvGrpSpPr>
      <p:grpSpPr>
        <a:xfrm>
          <a:off x="0" y="0"/>
          <a:ext cx="0" cy="0"/>
          <a:chOff x="0" y="0"/>
          <a:chExt cx="0" cy="0"/>
        </a:xfrm>
      </p:grpSpPr>
      <p:sp>
        <p:nvSpPr>
          <p:cNvPr id="80" name="Google Shape;80;p145"/>
          <p:cNvSpPr txBox="1">
            <a:spLocks noGrp="1"/>
          </p:cNvSpPr>
          <p:nvPr>
            <p:ph type="title"/>
          </p:nvPr>
        </p:nvSpPr>
        <p:spPr>
          <a:xfrm>
            <a:off x="1097280" y="286604"/>
            <a:ext cx="10058400" cy="1450757"/>
          </a:xfrm>
          <a:prstGeom prst="rect">
            <a:avLst/>
          </a:prstGeom>
          <a:noFill/>
          <a:ln>
            <a:noFill/>
          </a:ln>
        </p:spPr>
        <p:txBody>
          <a:bodyPr spcFirstLastPara="1" wrap="square" lIns="137097" tIns="68531" rIns="137097" bIns="68531" anchor="b" anchorCtr="0">
            <a:normAutofit/>
          </a:bodyPr>
          <a:lstStyle>
            <a:lvl1pPr lvl="0" algn="l">
              <a:lnSpc>
                <a:spcPct val="85000"/>
              </a:lnSpc>
              <a:spcBef>
                <a:spcPts val="0"/>
              </a:spcBef>
              <a:spcAft>
                <a:spcPts val="0"/>
              </a:spcAft>
              <a:buClr>
                <a:srgbClr val="3CAA9D"/>
              </a:buClr>
              <a:buSzPts val="4400"/>
              <a:buFont typeface="Arial"/>
              <a:buNone/>
              <a:defRPr sz="4400">
                <a:solidFill>
                  <a:srgbClr val="3CAA9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45"/>
          <p:cNvSpPr txBox="1">
            <a:spLocks noGrp="1"/>
          </p:cNvSpPr>
          <p:nvPr>
            <p:ph type="dt" idx="10"/>
          </p:nvPr>
        </p:nvSpPr>
        <p:spPr>
          <a:xfrm>
            <a:off x="1097293" y="6459805"/>
            <a:ext cx="2472271" cy="365125"/>
          </a:xfrm>
          <a:prstGeom prst="rect">
            <a:avLst/>
          </a:prstGeom>
          <a:noFill/>
          <a:ln>
            <a:noFill/>
          </a:ln>
        </p:spPr>
        <p:txBody>
          <a:bodyPr spcFirstLastPara="1" wrap="square" lIns="137097" tIns="68531" rIns="137097" bIns="68531" anchor="ctr" anchorCtr="0">
            <a:noAutofit/>
          </a:bodyPr>
          <a:lstStyle>
            <a:lvl1pPr marR="0" lvl="0" algn="l">
              <a:lnSpc>
                <a:spcPct val="100000"/>
              </a:lnSpc>
              <a:spcBef>
                <a:spcPts val="0"/>
              </a:spcBef>
              <a:spcAft>
                <a:spcPts val="0"/>
              </a:spcAft>
              <a:buClr>
                <a:srgbClr val="FFFFFF"/>
              </a:buClr>
              <a:buSzPts val="12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28th 2020</a:t>
            </a:r>
            <a:endParaRPr/>
          </a:p>
        </p:txBody>
      </p:sp>
      <p:sp>
        <p:nvSpPr>
          <p:cNvPr id="82" name="Google Shape;82;p145"/>
          <p:cNvSpPr txBox="1">
            <a:spLocks noGrp="1"/>
          </p:cNvSpPr>
          <p:nvPr>
            <p:ph type="ftr" idx="11"/>
          </p:nvPr>
        </p:nvSpPr>
        <p:spPr>
          <a:xfrm>
            <a:off x="3686186" y="6459805"/>
            <a:ext cx="4822804" cy="365125"/>
          </a:xfrm>
          <a:prstGeom prst="rect">
            <a:avLst/>
          </a:prstGeom>
          <a:noFill/>
          <a:ln>
            <a:noFill/>
          </a:ln>
        </p:spPr>
        <p:txBody>
          <a:bodyPr spcFirstLastPara="1" wrap="square" lIns="137097" tIns="68531" rIns="137097" bIns="68531"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Using Standardized Tools to Improve Services:  A knowledge exchange event</a:t>
            </a:r>
            <a:endParaRPr/>
          </a:p>
        </p:txBody>
      </p:sp>
      <p:sp>
        <p:nvSpPr>
          <p:cNvPr id="83" name="Google Shape;83;p145"/>
          <p:cNvSpPr txBox="1">
            <a:spLocks noGrp="1"/>
          </p:cNvSpPr>
          <p:nvPr>
            <p:ph type="sldNum" idx="12"/>
          </p:nvPr>
        </p:nvSpPr>
        <p:spPr>
          <a:xfrm>
            <a:off x="9900473" y="6459805"/>
            <a:ext cx="1312025" cy="365125"/>
          </a:xfrm>
          <a:prstGeom prst="rect">
            <a:avLst/>
          </a:prstGeom>
          <a:noFill/>
          <a:ln>
            <a:noFill/>
          </a:ln>
        </p:spPr>
        <p:txBody>
          <a:bodyPr spcFirstLastPara="1" wrap="square" lIns="137097" tIns="68531" rIns="137097" bIns="68531" anchor="ctr" anchorCtr="0">
            <a:noAutofit/>
          </a:bodyPr>
          <a:lstStyle>
            <a:lvl1pPr marL="0" marR="0" lvl="0" indent="0" algn="r">
              <a:spcBef>
                <a:spcPts val="0"/>
              </a:spcBef>
              <a:buNone/>
              <a:defRPr sz="1200" b="0">
                <a:solidFill>
                  <a:schemeClr val="lt1"/>
                </a:solidFill>
                <a:latin typeface="Arial"/>
                <a:ea typeface="Arial"/>
                <a:cs typeface="Arial"/>
                <a:sym typeface="Arial"/>
              </a:defRPr>
            </a:lvl1pPr>
            <a:lvl2pPr marL="0" marR="0" lvl="1" indent="0" algn="r">
              <a:spcBef>
                <a:spcPts val="0"/>
              </a:spcBef>
              <a:buNone/>
              <a:defRPr sz="1200" b="0">
                <a:solidFill>
                  <a:schemeClr val="lt1"/>
                </a:solidFill>
                <a:latin typeface="Arial"/>
                <a:ea typeface="Arial"/>
                <a:cs typeface="Arial"/>
                <a:sym typeface="Arial"/>
              </a:defRPr>
            </a:lvl2pPr>
            <a:lvl3pPr marL="0" marR="0" lvl="2" indent="0" algn="r">
              <a:spcBef>
                <a:spcPts val="0"/>
              </a:spcBef>
              <a:buNone/>
              <a:defRPr sz="1200" b="0">
                <a:solidFill>
                  <a:schemeClr val="lt1"/>
                </a:solidFill>
                <a:latin typeface="Arial"/>
                <a:ea typeface="Arial"/>
                <a:cs typeface="Arial"/>
                <a:sym typeface="Arial"/>
              </a:defRPr>
            </a:lvl3pPr>
            <a:lvl4pPr marL="0" marR="0" lvl="3" indent="0" algn="r">
              <a:spcBef>
                <a:spcPts val="0"/>
              </a:spcBef>
              <a:buNone/>
              <a:defRPr sz="1200" b="0">
                <a:solidFill>
                  <a:schemeClr val="lt1"/>
                </a:solidFill>
                <a:latin typeface="Arial"/>
                <a:ea typeface="Arial"/>
                <a:cs typeface="Arial"/>
                <a:sym typeface="Arial"/>
              </a:defRPr>
            </a:lvl4pPr>
            <a:lvl5pPr marL="0" marR="0" lvl="4" indent="0" algn="r">
              <a:spcBef>
                <a:spcPts val="0"/>
              </a:spcBef>
              <a:buNone/>
              <a:defRPr sz="1200" b="0">
                <a:solidFill>
                  <a:schemeClr val="lt1"/>
                </a:solidFill>
                <a:latin typeface="Arial"/>
                <a:ea typeface="Arial"/>
                <a:cs typeface="Arial"/>
                <a:sym typeface="Arial"/>
              </a:defRPr>
            </a:lvl5pPr>
            <a:lvl6pPr marL="0" marR="0" lvl="5" indent="0" algn="r">
              <a:spcBef>
                <a:spcPts val="0"/>
              </a:spcBef>
              <a:buNone/>
              <a:defRPr sz="1200" b="0">
                <a:solidFill>
                  <a:schemeClr val="lt1"/>
                </a:solidFill>
                <a:latin typeface="Arial"/>
                <a:ea typeface="Arial"/>
                <a:cs typeface="Arial"/>
                <a:sym typeface="Arial"/>
              </a:defRPr>
            </a:lvl6pPr>
            <a:lvl7pPr marL="0" marR="0" lvl="6" indent="0" algn="r">
              <a:spcBef>
                <a:spcPts val="0"/>
              </a:spcBef>
              <a:buNone/>
              <a:defRPr sz="1200" b="0">
                <a:solidFill>
                  <a:schemeClr val="lt1"/>
                </a:solidFill>
                <a:latin typeface="Arial"/>
                <a:ea typeface="Arial"/>
                <a:cs typeface="Arial"/>
                <a:sym typeface="Arial"/>
              </a:defRPr>
            </a:lvl7pPr>
            <a:lvl8pPr marL="0" marR="0" lvl="7" indent="0" algn="r">
              <a:spcBef>
                <a:spcPts val="0"/>
              </a:spcBef>
              <a:buNone/>
              <a:defRPr sz="1200" b="0">
                <a:solidFill>
                  <a:schemeClr val="lt1"/>
                </a:solidFill>
                <a:latin typeface="Arial"/>
                <a:ea typeface="Arial"/>
                <a:cs typeface="Arial"/>
                <a:sym typeface="Arial"/>
              </a:defRPr>
            </a:lvl8pPr>
            <a:lvl9pPr marL="0" marR="0" lvl="8" indent="0" algn="r">
              <a:spcBef>
                <a:spcPts val="0"/>
              </a:spcBef>
              <a:buNone/>
              <a:defRPr sz="1200" b="0">
                <a:solidFill>
                  <a:schemeClr val="lt1"/>
                </a:solidFill>
                <a:latin typeface="Arial"/>
                <a:ea typeface="Arial"/>
                <a:cs typeface="Arial"/>
                <a:sym typeface="Arial"/>
              </a:defRPr>
            </a:lvl9pPr>
          </a:lstStyle>
          <a:p>
            <a:fld id="{00000000-1234-1234-1234-123412341234}" type="slidenum">
              <a:rPr lang="en-CA" smtClean="0">
                <a:solidFill>
                  <a:srgbClr val="FFFFFF"/>
                </a:solidFill>
              </a:rPr>
              <a:pPr/>
              <a:t>‹#›</a:t>
            </a:fld>
            <a:endParaRPr lang="en-CA">
              <a:solidFill>
                <a:srgbClr val="FFFFFF"/>
              </a:solidFill>
            </a:endParaRPr>
          </a:p>
        </p:txBody>
      </p:sp>
    </p:spTree>
    <p:extLst>
      <p:ext uri="{BB962C8B-B14F-4D97-AF65-F5344CB8AC3E}">
        <p14:creationId xmlns:p14="http://schemas.microsoft.com/office/powerpoint/2010/main" val="265074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84"/>
        <p:cNvGrpSpPr/>
        <p:nvPr/>
      </p:nvGrpSpPr>
      <p:grpSpPr>
        <a:xfrm>
          <a:off x="0" y="0"/>
          <a:ext cx="0" cy="0"/>
          <a:chOff x="0" y="0"/>
          <a:chExt cx="0" cy="0"/>
        </a:xfrm>
      </p:grpSpPr>
      <p:sp>
        <p:nvSpPr>
          <p:cNvPr id="85" name="Google Shape;85;p146"/>
          <p:cNvSpPr txBox="1">
            <a:spLocks noGrp="1"/>
          </p:cNvSpPr>
          <p:nvPr>
            <p:ph type="title"/>
          </p:nvPr>
        </p:nvSpPr>
        <p:spPr>
          <a:xfrm>
            <a:off x="1097280" y="286604"/>
            <a:ext cx="10058400" cy="1450757"/>
          </a:xfrm>
          <a:prstGeom prst="rect">
            <a:avLst/>
          </a:prstGeom>
          <a:noFill/>
          <a:ln>
            <a:noFill/>
          </a:ln>
        </p:spPr>
        <p:txBody>
          <a:bodyPr spcFirstLastPara="1" wrap="square" lIns="137097" tIns="68531" rIns="137097" bIns="68531" anchor="b" anchorCtr="0">
            <a:normAutofit/>
          </a:bodyPr>
          <a:lstStyle>
            <a:lvl1pPr lvl="0" algn="l">
              <a:lnSpc>
                <a:spcPct val="85000"/>
              </a:lnSpc>
              <a:spcBef>
                <a:spcPts val="0"/>
              </a:spcBef>
              <a:spcAft>
                <a:spcPts val="0"/>
              </a:spcAft>
              <a:buClr>
                <a:srgbClr val="3CAA9D"/>
              </a:buClr>
              <a:buSzPts val="4400"/>
              <a:buFont typeface="Arial"/>
              <a:buNone/>
              <a:defRPr sz="4400">
                <a:solidFill>
                  <a:srgbClr val="3CAA9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6"/>
          <p:cNvSpPr txBox="1">
            <a:spLocks noGrp="1"/>
          </p:cNvSpPr>
          <p:nvPr>
            <p:ph type="body" idx="1"/>
          </p:nvPr>
        </p:nvSpPr>
        <p:spPr>
          <a:xfrm>
            <a:off x="1097280" y="1846052"/>
            <a:ext cx="4937760" cy="736282"/>
          </a:xfrm>
          <a:prstGeom prst="rect">
            <a:avLst/>
          </a:prstGeom>
          <a:noFill/>
          <a:ln>
            <a:noFill/>
          </a:ln>
        </p:spPr>
        <p:txBody>
          <a:bodyPr spcFirstLastPara="1" wrap="square" lIns="137097" tIns="68531" rIns="137097" bIns="68531" anchor="ctr" anchorCtr="0">
            <a:normAutofit/>
          </a:bodyPr>
          <a:lstStyle>
            <a:lvl1pPr marL="457085" lvl="0" indent="-228543" algn="l">
              <a:lnSpc>
                <a:spcPct val="90000"/>
              </a:lnSpc>
              <a:spcBef>
                <a:spcPts val="1200"/>
              </a:spcBef>
              <a:spcAft>
                <a:spcPts val="0"/>
              </a:spcAft>
              <a:buSzPts val="2000"/>
              <a:buNone/>
              <a:defRPr sz="2000" b="0" cap="none">
                <a:solidFill>
                  <a:schemeClr val="dk2"/>
                </a:solidFill>
                <a:latin typeface="Arial"/>
                <a:ea typeface="Arial"/>
                <a:cs typeface="Arial"/>
                <a:sym typeface="Arial"/>
              </a:defRPr>
            </a:lvl1pPr>
            <a:lvl2pPr marL="914173" lvl="1" indent="-228543" algn="l">
              <a:lnSpc>
                <a:spcPct val="90000"/>
              </a:lnSpc>
              <a:spcBef>
                <a:spcPts val="200"/>
              </a:spcBef>
              <a:spcAft>
                <a:spcPts val="0"/>
              </a:spcAft>
              <a:buSzPts val="2000"/>
              <a:buNone/>
              <a:defRPr sz="2000" b="1"/>
            </a:lvl2pPr>
            <a:lvl3pPr marL="1371258" lvl="2" indent="-228543" algn="l">
              <a:lnSpc>
                <a:spcPct val="90000"/>
              </a:lnSpc>
              <a:spcBef>
                <a:spcPts val="400"/>
              </a:spcBef>
              <a:spcAft>
                <a:spcPts val="0"/>
              </a:spcAft>
              <a:buSzPts val="1800"/>
              <a:buNone/>
              <a:defRPr sz="1800" b="1"/>
            </a:lvl3pPr>
            <a:lvl4pPr marL="1828343" lvl="3" indent="-228543" algn="l">
              <a:lnSpc>
                <a:spcPct val="90000"/>
              </a:lnSpc>
              <a:spcBef>
                <a:spcPts val="400"/>
              </a:spcBef>
              <a:spcAft>
                <a:spcPts val="0"/>
              </a:spcAft>
              <a:buSzPts val="1600"/>
              <a:buNone/>
              <a:defRPr sz="1600" b="1"/>
            </a:lvl4pPr>
            <a:lvl5pPr marL="2285430" lvl="4" indent="-228543" algn="l">
              <a:lnSpc>
                <a:spcPct val="90000"/>
              </a:lnSpc>
              <a:spcBef>
                <a:spcPts val="400"/>
              </a:spcBef>
              <a:spcAft>
                <a:spcPts val="0"/>
              </a:spcAft>
              <a:buSzPts val="1600"/>
              <a:buNone/>
              <a:defRPr sz="1600" b="1"/>
            </a:lvl5pPr>
            <a:lvl6pPr marL="2742515" lvl="5" indent="-228543" algn="l">
              <a:lnSpc>
                <a:spcPct val="90000"/>
              </a:lnSpc>
              <a:spcBef>
                <a:spcPts val="400"/>
              </a:spcBef>
              <a:spcAft>
                <a:spcPts val="0"/>
              </a:spcAft>
              <a:buSzPts val="1600"/>
              <a:buNone/>
              <a:defRPr sz="1600" b="1"/>
            </a:lvl6pPr>
            <a:lvl7pPr marL="3199600" lvl="6" indent="-228543" algn="l">
              <a:lnSpc>
                <a:spcPct val="90000"/>
              </a:lnSpc>
              <a:spcBef>
                <a:spcPts val="400"/>
              </a:spcBef>
              <a:spcAft>
                <a:spcPts val="0"/>
              </a:spcAft>
              <a:buSzPts val="1600"/>
              <a:buNone/>
              <a:defRPr sz="1600" b="1"/>
            </a:lvl7pPr>
            <a:lvl8pPr marL="3656685" lvl="7" indent="-228543" algn="l">
              <a:lnSpc>
                <a:spcPct val="90000"/>
              </a:lnSpc>
              <a:spcBef>
                <a:spcPts val="400"/>
              </a:spcBef>
              <a:spcAft>
                <a:spcPts val="0"/>
              </a:spcAft>
              <a:buSzPts val="1600"/>
              <a:buNone/>
              <a:defRPr sz="1600" b="1"/>
            </a:lvl8pPr>
            <a:lvl9pPr marL="4113773" lvl="8" indent="-228543" algn="l">
              <a:lnSpc>
                <a:spcPct val="90000"/>
              </a:lnSpc>
              <a:spcBef>
                <a:spcPts val="400"/>
              </a:spcBef>
              <a:spcAft>
                <a:spcPts val="400"/>
              </a:spcAft>
              <a:buSzPts val="1600"/>
              <a:buNone/>
              <a:defRPr sz="1600" b="1"/>
            </a:lvl9pPr>
          </a:lstStyle>
          <a:p>
            <a:endParaRPr/>
          </a:p>
        </p:txBody>
      </p:sp>
      <p:sp>
        <p:nvSpPr>
          <p:cNvPr id="87" name="Google Shape;87;p146"/>
          <p:cNvSpPr txBox="1">
            <a:spLocks noGrp="1"/>
          </p:cNvSpPr>
          <p:nvPr>
            <p:ph type="body" idx="2"/>
          </p:nvPr>
        </p:nvSpPr>
        <p:spPr>
          <a:xfrm>
            <a:off x="1097280" y="2582334"/>
            <a:ext cx="4937760" cy="3286760"/>
          </a:xfrm>
          <a:prstGeom prst="rect">
            <a:avLst/>
          </a:prstGeom>
          <a:noFill/>
          <a:ln>
            <a:noFill/>
          </a:ln>
        </p:spPr>
        <p:txBody>
          <a:bodyPr spcFirstLastPara="1" wrap="square" lIns="0" tIns="68531" rIns="0" bIns="68531" anchor="t" anchorCtr="0">
            <a:normAutofit/>
          </a:bodyPr>
          <a:lstStyle>
            <a:lvl1pPr marL="457085" lvl="0" indent="-355510" algn="l">
              <a:lnSpc>
                <a:spcPct val="90000"/>
              </a:lnSpc>
              <a:spcBef>
                <a:spcPts val="1200"/>
              </a:spcBef>
              <a:spcAft>
                <a:spcPts val="0"/>
              </a:spcAft>
              <a:buSzPts val="2000"/>
              <a:buChar char=" "/>
              <a:defRPr>
                <a:latin typeface="Arial"/>
                <a:ea typeface="Arial"/>
                <a:cs typeface="Arial"/>
                <a:sym typeface="Arial"/>
              </a:defRPr>
            </a:lvl1pPr>
            <a:lvl2pPr marL="914173" lvl="1" indent="-342815" algn="l">
              <a:lnSpc>
                <a:spcPct val="90000"/>
              </a:lnSpc>
              <a:spcBef>
                <a:spcPts val="200"/>
              </a:spcBef>
              <a:spcAft>
                <a:spcPts val="0"/>
              </a:spcAft>
              <a:buSzPts val="1800"/>
              <a:buFont typeface="Noto Sans Symbols"/>
              <a:buChar char="▪"/>
              <a:defRPr>
                <a:latin typeface="Arial"/>
                <a:ea typeface="Arial"/>
                <a:cs typeface="Arial"/>
                <a:sym typeface="Arial"/>
              </a:defRPr>
            </a:lvl2pPr>
            <a:lvl3pPr marL="1371258" lvl="2" indent="-317420" algn="l">
              <a:lnSpc>
                <a:spcPct val="90000"/>
              </a:lnSpc>
              <a:spcBef>
                <a:spcPts val="400"/>
              </a:spcBef>
              <a:spcAft>
                <a:spcPts val="0"/>
              </a:spcAft>
              <a:buSzPts val="1400"/>
              <a:buChar char="◦"/>
              <a:defRPr>
                <a:latin typeface="Arial"/>
                <a:ea typeface="Arial"/>
                <a:cs typeface="Arial"/>
                <a:sym typeface="Arial"/>
              </a:defRPr>
            </a:lvl3pPr>
            <a:lvl4pPr marL="1828343" lvl="3" indent="-317420" algn="l">
              <a:lnSpc>
                <a:spcPct val="90000"/>
              </a:lnSpc>
              <a:spcBef>
                <a:spcPts val="400"/>
              </a:spcBef>
              <a:spcAft>
                <a:spcPts val="0"/>
              </a:spcAft>
              <a:buSzPts val="1400"/>
              <a:buChar char="◦"/>
              <a:defRPr>
                <a:latin typeface="Arial"/>
                <a:ea typeface="Arial"/>
                <a:cs typeface="Arial"/>
                <a:sym typeface="Arial"/>
              </a:defRPr>
            </a:lvl4pPr>
            <a:lvl5pPr marL="2285430" lvl="4" indent="-317420" algn="l">
              <a:lnSpc>
                <a:spcPct val="90000"/>
              </a:lnSpc>
              <a:spcBef>
                <a:spcPts val="400"/>
              </a:spcBef>
              <a:spcAft>
                <a:spcPts val="0"/>
              </a:spcAft>
              <a:buSzPts val="1400"/>
              <a:buChar char="◦"/>
              <a:defRPr>
                <a:latin typeface="Arial"/>
                <a:ea typeface="Arial"/>
                <a:cs typeface="Arial"/>
                <a:sym typeface="Arial"/>
              </a:defRPr>
            </a:lvl5pPr>
            <a:lvl6pPr marL="2742515" lvl="5" indent="-342815" algn="l">
              <a:lnSpc>
                <a:spcPct val="90000"/>
              </a:lnSpc>
              <a:spcBef>
                <a:spcPts val="400"/>
              </a:spcBef>
              <a:spcAft>
                <a:spcPts val="0"/>
              </a:spcAft>
              <a:buSzPts val="1800"/>
              <a:buChar char="◦"/>
              <a:defRPr/>
            </a:lvl6pPr>
            <a:lvl7pPr marL="3199600" lvl="6" indent="-342815" algn="l">
              <a:lnSpc>
                <a:spcPct val="90000"/>
              </a:lnSpc>
              <a:spcBef>
                <a:spcPts val="400"/>
              </a:spcBef>
              <a:spcAft>
                <a:spcPts val="0"/>
              </a:spcAft>
              <a:buSzPts val="1800"/>
              <a:buChar char="◦"/>
              <a:defRPr/>
            </a:lvl7pPr>
            <a:lvl8pPr marL="3656685" lvl="7" indent="-342815" algn="l">
              <a:lnSpc>
                <a:spcPct val="90000"/>
              </a:lnSpc>
              <a:spcBef>
                <a:spcPts val="400"/>
              </a:spcBef>
              <a:spcAft>
                <a:spcPts val="0"/>
              </a:spcAft>
              <a:buSzPts val="1800"/>
              <a:buChar char="◦"/>
              <a:defRPr/>
            </a:lvl8pPr>
            <a:lvl9pPr marL="4113773" lvl="8" indent="-342815" algn="l">
              <a:lnSpc>
                <a:spcPct val="90000"/>
              </a:lnSpc>
              <a:spcBef>
                <a:spcPts val="400"/>
              </a:spcBef>
              <a:spcAft>
                <a:spcPts val="400"/>
              </a:spcAft>
              <a:buSzPts val="1800"/>
              <a:buChar char="◦"/>
              <a:defRPr/>
            </a:lvl9pPr>
          </a:lstStyle>
          <a:p>
            <a:endParaRPr/>
          </a:p>
        </p:txBody>
      </p:sp>
      <p:sp>
        <p:nvSpPr>
          <p:cNvPr id="88" name="Google Shape;88;p146"/>
          <p:cNvSpPr txBox="1">
            <a:spLocks noGrp="1"/>
          </p:cNvSpPr>
          <p:nvPr>
            <p:ph type="body" idx="3"/>
          </p:nvPr>
        </p:nvSpPr>
        <p:spPr>
          <a:xfrm>
            <a:off x="6217920" y="1846052"/>
            <a:ext cx="4937760" cy="736282"/>
          </a:xfrm>
          <a:prstGeom prst="rect">
            <a:avLst/>
          </a:prstGeom>
          <a:noFill/>
          <a:ln>
            <a:noFill/>
          </a:ln>
        </p:spPr>
        <p:txBody>
          <a:bodyPr spcFirstLastPara="1" wrap="square" lIns="137097" tIns="68531" rIns="137097" bIns="68531" anchor="ctr" anchorCtr="0">
            <a:normAutofit/>
          </a:bodyPr>
          <a:lstStyle>
            <a:lvl1pPr marL="457085" lvl="0" indent="-228543" algn="l">
              <a:lnSpc>
                <a:spcPct val="90000"/>
              </a:lnSpc>
              <a:spcBef>
                <a:spcPts val="1200"/>
              </a:spcBef>
              <a:spcAft>
                <a:spcPts val="0"/>
              </a:spcAft>
              <a:buSzPts val="2000"/>
              <a:buNone/>
              <a:defRPr sz="2000" b="0" cap="none">
                <a:solidFill>
                  <a:schemeClr val="dk2"/>
                </a:solidFill>
                <a:latin typeface="Arial"/>
                <a:ea typeface="Arial"/>
                <a:cs typeface="Arial"/>
                <a:sym typeface="Arial"/>
              </a:defRPr>
            </a:lvl1pPr>
            <a:lvl2pPr marL="914173" lvl="1" indent="-228543" algn="l">
              <a:lnSpc>
                <a:spcPct val="90000"/>
              </a:lnSpc>
              <a:spcBef>
                <a:spcPts val="200"/>
              </a:spcBef>
              <a:spcAft>
                <a:spcPts val="0"/>
              </a:spcAft>
              <a:buSzPts val="2000"/>
              <a:buNone/>
              <a:defRPr sz="2000" b="1"/>
            </a:lvl2pPr>
            <a:lvl3pPr marL="1371258" lvl="2" indent="-228543" algn="l">
              <a:lnSpc>
                <a:spcPct val="90000"/>
              </a:lnSpc>
              <a:spcBef>
                <a:spcPts val="400"/>
              </a:spcBef>
              <a:spcAft>
                <a:spcPts val="0"/>
              </a:spcAft>
              <a:buSzPts val="1800"/>
              <a:buNone/>
              <a:defRPr sz="1800" b="1"/>
            </a:lvl3pPr>
            <a:lvl4pPr marL="1828343" lvl="3" indent="-228543" algn="l">
              <a:lnSpc>
                <a:spcPct val="90000"/>
              </a:lnSpc>
              <a:spcBef>
                <a:spcPts val="400"/>
              </a:spcBef>
              <a:spcAft>
                <a:spcPts val="0"/>
              </a:spcAft>
              <a:buSzPts val="1600"/>
              <a:buNone/>
              <a:defRPr sz="1600" b="1"/>
            </a:lvl4pPr>
            <a:lvl5pPr marL="2285430" lvl="4" indent="-228543" algn="l">
              <a:lnSpc>
                <a:spcPct val="90000"/>
              </a:lnSpc>
              <a:spcBef>
                <a:spcPts val="400"/>
              </a:spcBef>
              <a:spcAft>
                <a:spcPts val="0"/>
              </a:spcAft>
              <a:buSzPts val="1600"/>
              <a:buNone/>
              <a:defRPr sz="1600" b="1"/>
            </a:lvl5pPr>
            <a:lvl6pPr marL="2742515" lvl="5" indent="-228543" algn="l">
              <a:lnSpc>
                <a:spcPct val="90000"/>
              </a:lnSpc>
              <a:spcBef>
                <a:spcPts val="400"/>
              </a:spcBef>
              <a:spcAft>
                <a:spcPts val="0"/>
              </a:spcAft>
              <a:buSzPts val="1600"/>
              <a:buNone/>
              <a:defRPr sz="1600" b="1"/>
            </a:lvl6pPr>
            <a:lvl7pPr marL="3199600" lvl="6" indent="-228543" algn="l">
              <a:lnSpc>
                <a:spcPct val="90000"/>
              </a:lnSpc>
              <a:spcBef>
                <a:spcPts val="400"/>
              </a:spcBef>
              <a:spcAft>
                <a:spcPts val="0"/>
              </a:spcAft>
              <a:buSzPts val="1600"/>
              <a:buNone/>
              <a:defRPr sz="1600" b="1"/>
            </a:lvl7pPr>
            <a:lvl8pPr marL="3656685" lvl="7" indent="-228543" algn="l">
              <a:lnSpc>
                <a:spcPct val="90000"/>
              </a:lnSpc>
              <a:spcBef>
                <a:spcPts val="400"/>
              </a:spcBef>
              <a:spcAft>
                <a:spcPts val="0"/>
              </a:spcAft>
              <a:buSzPts val="1600"/>
              <a:buNone/>
              <a:defRPr sz="1600" b="1"/>
            </a:lvl8pPr>
            <a:lvl9pPr marL="4113773" lvl="8" indent="-228543" algn="l">
              <a:lnSpc>
                <a:spcPct val="90000"/>
              </a:lnSpc>
              <a:spcBef>
                <a:spcPts val="400"/>
              </a:spcBef>
              <a:spcAft>
                <a:spcPts val="400"/>
              </a:spcAft>
              <a:buSzPts val="1600"/>
              <a:buNone/>
              <a:defRPr sz="1600" b="1"/>
            </a:lvl9pPr>
          </a:lstStyle>
          <a:p>
            <a:endParaRPr/>
          </a:p>
        </p:txBody>
      </p:sp>
      <p:sp>
        <p:nvSpPr>
          <p:cNvPr id="89" name="Google Shape;89;p146"/>
          <p:cNvSpPr txBox="1">
            <a:spLocks noGrp="1"/>
          </p:cNvSpPr>
          <p:nvPr>
            <p:ph type="body" idx="4"/>
          </p:nvPr>
        </p:nvSpPr>
        <p:spPr>
          <a:xfrm>
            <a:off x="6217920" y="2582334"/>
            <a:ext cx="4937760" cy="3286760"/>
          </a:xfrm>
          <a:prstGeom prst="rect">
            <a:avLst/>
          </a:prstGeom>
          <a:noFill/>
          <a:ln>
            <a:noFill/>
          </a:ln>
        </p:spPr>
        <p:txBody>
          <a:bodyPr spcFirstLastPara="1" wrap="square" lIns="0" tIns="68531" rIns="0" bIns="68531" anchor="t" anchorCtr="0">
            <a:normAutofit/>
          </a:bodyPr>
          <a:lstStyle>
            <a:lvl1pPr marL="457085" lvl="0" indent="-355510" algn="l">
              <a:lnSpc>
                <a:spcPct val="90000"/>
              </a:lnSpc>
              <a:spcBef>
                <a:spcPts val="1200"/>
              </a:spcBef>
              <a:spcAft>
                <a:spcPts val="0"/>
              </a:spcAft>
              <a:buSzPts val="2000"/>
              <a:buChar char=" "/>
              <a:defRPr>
                <a:latin typeface="Arial"/>
                <a:ea typeface="Arial"/>
                <a:cs typeface="Arial"/>
                <a:sym typeface="Arial"/>
              </a:defRPr>
            </a:lvl1pPr>
            <a:lvl2pPr marL="914173" lvl="1" indent="-342815" algn="l">
              <a:lnSpc>
                <a:spcPct val="90000"/>
              </a:lnSpc>
              <a:spcBef>
                <a:spcPts val="200"/>
              </a:spcBef>
              <a:spcAft>
                <a:spcPts val="0"/>
              </a:spcAft>
              <a:buSzPts val="1800"/>
              <a:buFont typeface="Noto Sans Symbols"/>
              <a:buChar char="▪"/>
              <a:defRPr>
                <a:latin typeface="Arial"/>
                <a:ea typeface="Arial"/>
                <a:cs typeface="Arial"/>
                <a:sym typeface="Arial"/>
              </a:defRPr>
            </a:lvl2pPr>
            <a:lvl3pPr marL="1371258" lvl="2" indent="-317420" algn="l">
              <a:lnSpc>
                <a:spcPct val="90000"/>
              </a:lnSpc>
              <a:spcBef>
                <a:spcPts val="400"/>
              </a:spcBef>
              <a:spcAft>
                <a:spcPts val="0"/>
              </a:spcAft>
              <a:buSzPts val="1400"/>
              <a:buChar char="◦"/>
              <a:defRPr>
                <a:latin typeface="Arial"/>
                <a:ea typeface="Arial"/>
                <a:cs typeface="Arial"/>
                <a:sym typeface="Arial"/>
              </a:defRPr>
            </a:lvl3pPr>
            <a:lvl4pPr marL="1828343" lvl="3" indent="-317420" algn="l">
              <a:lnSpc>
                <a:spcPct val="90000"/>
              </a:lnSpc>
              <a:spcBef>
                <a:spcPts val="400"/>
              </a:spcBef>
              <a:spcAft>
                <a:spcPts val="0"/>
              </a:spcAft>
              <a:buSzPts val="1400"/>
              <a:buChar char="◦"/>
              <a:defRPr>
                <a:latin typeface="Arial"/>
                <a:ea typeface="Arial"/>
                <a:cs typeface="Arial"/>
                <a:sym typeface="Arial"/>
              </a:defRPr>
            </a:lvl4pPr>
            <a:lvl5pPr marL="2285430" lvl="4" indent="-317420" algn="l">
              <a:lnSpc>
                <a:spcPct val="90000"/>
              </a:lnSpc>
              <a:spcBef>
                <a:spcPts val="400"/>
              </a:spcBef>
              <a:spcAft>
                <a:spcPts val="0"/>
              </a:spcAft>
              <a:buSzPts val="1400"/>
              <a:buChar char="◦"/>
              <a:defRPr>
                <a:latin typeface="Arial"/>
                <a:ea typeface="Arial"/>
                <a:cs typeface="Arial"/>
                <a:sym typeface="Arial"/>
              </a:defRPr>
            </a:lvl5pPr>
            <a:lvl6pPr marL="2742515" lvl="5" indent="-342815" algn="l">
              <a:lnSpc>
                <a:spcPct val="90000"/>
              </a:lnSpc>
              <a:spcBef>
                <a:spcPts val="400"/>
              </a:spcBef>
              <a:spcAft>
                <a:spcPts val="0"/>
              </a:spcAft>
              <a:buSzPts val="1800"/>
              <a:buChar char="◦"/>
              <a:defRPr/>
            </a:lvl6pPr>
            <a:lvl7pPr marL="3199600" lvl="6" indent="-342815" algn="l">
              <a:lnSpc>
                <a:spcPct val="90000"/>
              </a:lnSpc>
              <a:spcBef>
                <a:spcPts val="400"/>
              </a:spcBef>
              <a:spcAft>
                <a:spcPts val="0"/>
              </a:spcAft>
              <a:buSzPts val="1800"/>
              <a:buChar char="◦"/>
              <a:defRPr/>
            </a:lvl7pPr>
            <a:lvl8pPr marL="3656685" lvl="7" indent="-342815" algn="l">
              <a:lnSpc>
                <a:spcPct val="90000"/>
              </a:lnSpc>
              <a:spcBef>
                <a:spcPts val="400"/>
              </a:spcBef>
              <a:spcAft>
                <a:spcPts val="0"/>
              </a:spcAft>
              <a:buSzPts val="1800"/>
              <a:buChar char="◦"/>
              <a:defRPr/>
            </a:lvl8pPr>
            <a:lvl9pPr marL="4113773" lvl="8" indent="-342815" algn="l">
              <a:lnSpc>
                <a:spcPct val="90000"/>
              </a:lnSpc>
              <a:spcBef>
                <a:spcPts val="400"/>
              </a:spcBef>
              <a:spcAft>
                <a:spcPts val="400"/>
              </a:spcAft>
              <a:buSzPts val="1800"/>
              <a:buChar char="◦"/>
              <a:defRPr/>
            </a:lvl9pPr>
          </a:lstStyle>
          <a:p>
            <a:endParaRPr/>
          </a:p>
        </p:txBody>
      </p:sp>
      <p:sp>
        <p:nvSpPr>
          <p:cNvPr id="90" name="Google Shape;90;p146"/>
          <p:cNvSpPr txBox="1">
            <a:spLocks noGrp="1"/>
          </p:cNvSpPr>
          <p:nvPr>
            <p:ph type="dt" idx="10"/>
          </p:nvPr>
        </p:nvSpPr>
        <p:spPr>
          <a:xfrm>
            <a:off x="1097293" y="6459805"/>
            <a:ext cx="2472271" cy="365125"/>
          </a:xfrm>
          <a:prstGeom prst="rect">
            <a:avLst/>
          </a:prstGeom>
          <a:noFill/>
          <a:ln>
            <a:noFill/>
          </a:ln>
        </p:spPr>
        <p:txBody>
          <a:bodyPr spcFirstLastPara="1" wrap="square" lIns="137097" tIns="68531" rIns="137097" bIns="68531" anchor="ctr" anchorCtr="0">
            <a:noAutofit/>
          </a:bodyPr>
          <a:lstStyle>
            <a:lvl1pPr marR="0" lvl="0" algn="l">
              <a:lnSpc>
                <a:spcPct val="100000"/>
              </a:lnSpc>
              <a:spcBef>
                <a:spcPts val="0"/>
              </a:spcBef>
              <a:spcAft>
                <a:spcPts val="0"/>
              </a:spcAft>
              <a:buClr>
                <a:srgbClr val="FFFFFF"/>
              </a:buClr>
              <a:buSzPts val="12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28th 2020</a:t>
            </a:r>
            <a:endParaRPr/>
          </a:p>
        </p:txBody>
      </p:sp>
      <p:sp>
        <p:nvSpPr>
          <p:cNvPr id="91" name="Google Shape;91;p146"/>
          <p:cNvSpPr txBox="1">
            <a:spLocks noGrp="1"/>
          </p:cNvSpPr>
          <p:nvPr>
            <p:ph type="ftr" idx="11"/>
          </p:nvPr>
        </p:nvSpPr>
        <p:spPr>
          <a:xfrm>
            <a:off x="3686186" y="6459805"/>
            <a:ext cx="4822804" cy="365125"/>
          </a:xfrm>
          <a:prstGeom prst="rect">
            <a:avLst/>
          </a:prstGeom>
          <a:noFill/>
          <a:ln>
            <a:noFill/>
          </a:ln>
        </p:spPr>
        <p:txBody>
          <a:bodyPr spcFirstLastPara="1" wrap="square" lIns="137097" tIns="68531" rIns="137097" bIns="68531"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Using Standardized Tools to Improve Services:  A knowledge exchange event</a:t>
            </a:r>
            <a:endParaRPr/>
          </a:p>
        </p:txBody>
      </p:sp>
      <p:sp>
        <p:nvSpPr>
          <p:cNvPr id="92" name="Google Shape;92;p146"/>
          <p:cNvSpPr txBox="1">
            <a:spLocks noGrp="1"/>
          </p:cNvSpPr>
          <p:nvPr>
            <p:ph type="sldNum" idx="12"/>
          </p:nvPr>
        </p:nvSpPr>
        <p:spPr>
          <a:xfrm>
            <a:off x="9900473" y="6459805"/>
            <a:ext cx="1312025" cy="365125"/>
          </a:xfrm>
          <a:prstGeom prst="rect">
            <a:avLst/>
          </a:prstGeom>
          <a:noFill/>
          <a:ln>
            <a:noFill/>
          </a:ln>
        </p:spPr>
        <p:txBody>
          <a:bodyPr spcFirstLastPara="1" wrap="square" lIns="137097" tIns="68531" rIns="137097" bIns="68531" anchor="ctr" anchorCtr="0">
            <a:noAutofit/>
          </a:bodyPr>
          <a:lstStyle>
            <a:lvl1pPr marL="0" marR="0" lvl="0" indent="0" algn="r">
              <a:spcBef>
                <a:spcPts val="0"/>
              </a:spcBef>
              <a:buNone/>
              <a:defRPr sz="1200" b="0">
                <a:solidFill>
                  <a:schemeClr val="lt1"/>
                </a:solidFill>
                <a:latin typeface="Arial"/>
                <a:ea typeface="Arial"/>
                <a:cs typeface="Arial"/>
                <a:sym typeface="Arial"/>
              </a:defRPr>
            </a:lvl1pPr>
            <a:lvl2pPr marL="0" marR="0" lvl="1" indent="0" algn="r">
              <a:spcBef>
                <a:spcPts val="0"/>
              </a:spcBef>
              <a:buNone/>
              <a:defRPr sz="1200" b="0">
                <a:solidFill>
                  <a:schemeClr val="lt1"/>
                </a:solidFill>
                <a:latin typeface="Arial"/>
                <a:ea typeface="Arial"/>
                <a:cs typeface="Arial"/>
                <a:sym typeface="Arial"/>
              </a:defRPr>
            </a:lvl2pPr>
            <a:lvl3pPr marL="0" marR="0" lvl="2" indent="0" algn="r">
              <a:spcBef>
                <a:spcPts val="0"/>
              </a:spcBef>
              <a:buNone/>
              <a:defRPr sz="1200" b="0">
                <a:solidFill>
                  <a:schemeClr val="lt1"/>
                </a:solidFill>
                <a:latin typeface="Arial"/>
                <a:ea typeface="Arial"/>
                <a:cs typeface="Arial"/>
                <a:sym typeface="Arial"/>
              </a:defRPr>
            </a:lvl3pPr>
            <a:lvl4pPr marL="0" marR="0" lvl="3" indent="0" algn="r">
              <a:spcBef>
                <a:spcPts val="0"/>
              </a:spcBef>
              <a:buNone/>
              <a:defRPr sz="1200" b="0">
                <a:solidFill>
                  <a:schemeClr val="lt1"/>
                </a:solidFill>
                <a:latin typeface="Arial"/>
                <a:ea typeface="Arial"/>
                <a:cs typeface="Arial"/>
                <a:sym typeface="Arial"/>
              </a:defRPr>
            </a:lvl4pPr>
            <a:lvl5pPr marL="0" marR="0" lvl="4" indent="0" algn="r">
              <a:spcBef>
                <a:spcPts val="0"/>
              </a:spcBef>
              <a:buNone/>
              <a:defRPr sz="1200" b="0">
                <a:solidFill>
                  <a:schemeClr val="lt1"/>
                </a:solidFill>
                <a:latin typeface="Arial"/>
                <a:ea typeface="Arial"/>
                <a:cs typeface="Arial"/>
                <a:sym typeface="Arial"/>
              </a:defRPr>
            </a:lvl5pPr>
            <a:lvl6pPr marL="0" marR="0" lvl="5" indent="0" algn="r">
              <a:spcBef>
                <a:spcPts val="0"/>
              </a:spcBef>
              <a:buNone/>
              <a:defRPr sz="1200" b="0">
                <a:solidFill>
                  <a:schemeClr val="lt1"/>
                </a:solidFill>
                <a:latin typeface="Arial"/>
                <a:ea typeface="Arial"/>
                <a:cs typeface="Arial"/>
                <a:sym typeface="Arial"/>
              </a:defRPr>
            </a:lvl6pPr>
            <a:lvl7pPr marL="0" marR="0" lvl="6" indent="0" algn="r">
              <a:spcBef>
                <a:spcPts val="0"/>
              </a:spcBef>
              <a:buNone/>
              <a:defRPr sz="1200" b="0">
                <a:solidFill>
                  <a:schemeClr val="lt1"/>
                </a:solidFill>
                <a:latin typeface="Arial"/>
                <a:ea typeface="Arial"/>
                <a:cs typeface="Arial"/>
                <a:sym typeface="Arial"/>
              </a:defRPr>
            </a:lvl7pPr>
            <a:lvl8pPr marL="0" marR="0" lvl="7" indent="0" algn="r">
              <a:spcBef>
                <a:spcPts val="0"/>
              </a:spcBef>
              <a:buNone/>
              <a:defRPr sz="1200" b="0">
                <a:solidFill>
                  <a:schemeClr val="lt1"/>
                </a:solidFill>
                <a:latin typeface="Arial"/>
                <a:ea typeface="Arial"/>
                <a:cs typeface="Arial"/>
                <a:sym typeface="Arial"/>
              </a:defRPr>
            </a:lvl8pPr>
            <a:lvl9pPr marL="0" marR="0" lvl="8" indent="0" algn="r">
              <a:spcBef>
                <a:spcPts val="0"/>
              </a:spcBef>
              <a:buNone/>
              <a:defRPr sz="1200" b="0">
                <a:solidFill>
                  <a:schemeClr val="lt1"/>
                </a:solidFill>
                <a:latin typeface="Arial"/>
                <a:ea typeface="Arial"/>
                <a:cs typeface="Arial"/>
                <a:sym typeface="Arial"/>
              </a:defRPr>
            </a:lvl9pPr>
          </a:lstStyle>
          <a:p>
            <a:fld id="{00000000-1234-1234-1234-123412341234}" type="slidenum">
              <a:rPr lang="en-CA" smtClean="0">
                <a:solidFill>
                  <a:srgbClr val="FFFFFF"/>
                </a:solidFill>
              </a:rPr>
              <a:pPr/>
              <a:t>‹#›</a:t>
            </a:fld>
            <a:endParaRPr lang="en-CA">
              <a:solidFill>
                <a:srgbClr val="FFFFFF"/>
              </a:solidFill>
            </a:endParaRPr>
          </a:p>
        </p:txBody>
      </p:sp>
    </p:spTree>
    <p:extLst>
      <p:ext uri="{BB962C8B-B14F-4D97-AF65-F5344CB8AC3E}">
        <p14:creationId xmlns:p14="http://schemas.microsoft.com/office/powerpoint/2010/main" val="399403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93"/>
        <p:cNvGrpSpPr/>
        <p:nvPr/>
      </p:nvGrpSpPr>
      <p:grpSpPr>
        <a:xfrm>
          <a:off x="0" y="0"/>
          <a:ext cx="0" cy="0"/>
          <a:chOff x="0" y="0"/>
          <a:chExt cx="0" cy="0"/>
        </a:xfrm>
      </p:grpSpPr>
      <p:sp>
        <p:nvSpPr>
          <p:cNvPr id="94" name="Google Shape;94;p147"/>
          <p:cNvSpPr/>
          <p:nvPr/>
        </p:nvSpPr>
        <p:spPr>
          <a:xfrm>
            <a:off x="31" y="0"/>
            <a:ext cx="4050791" cy="6858000"/>
          </a:xfrm>
          <a:prstGeom prst="rect">
            <a:avLst/>
          </a:prstGeom>
          <a:solidFill>
            <a:srgbClr val="F58601"/>
          </a:solidFill>
          <a:ln>
            <a:noFill/>
          </a:ln>
        </p:spPr>
        <p:txBody>
          <a:bodyPr spcFirstLastPara="1" wrap="square" lIns="91398" tIns="91398" rIns="91398" bIns="91398" anchor="ctr" anchorCtr="0">
            <a:noAutofit/>
          </a:bodyPr>
          <a:lstStyle/>
          <a:p>
            <a:pPr defTabSz="914173"/>
            <a:endParaRPr sz="1800">
              <a:solidFill>
                <a:srgbClr val="000000"/>
              </a:solidFill>
            </a:endParaRPr>
          </a:p>
        </p:txBody>
      </p:sp>
      <p:sp>
        <p:nvSpPr>
          <p:cNvPr id="95" name="Google Shape;95;p147"/>
          <p:cNvSpPr/>
          <p:nvPr/>
        </p:nvSpPr>
        <p:spPr>
          <a:xfrm>
            <a:off x="4040071" y="0"/>
            <a:ext cx="64008" cy="6858000"/>
          </a:xfrm>
          <a:prstGeom prst="rect">
            <a:avLst/>
          </a:prstGeom>
          <a:solidFill>
            <a:srgbClr val="3CAA9D"/>
          </a:solidFill>
          <a:ln>
            <a:noFill/>
          </a:ln>
        </p:spPr>
        <p:txBody>
          <a:bodyPr spcFirstLastPara="1" wrap="square" lIns="91398" tIns="91398" rIns="91398" bIns="91398" anchor="ctr" anchorCtr="0">
            <a:noAutofit/>
          </a:bodyPr>
          <a:lstStyle/>
          <a:p>
            <a:pPr defTabSz="914173"/>
            <a:endParaRPr sz="1800">
              <a:solidFill>
                <a:srgbClr val="000000"/>
              </a:solidFill>
            </a:endParaRPr>
          </a:p>
        </p:txBody>
      </p:sp>
      <p:sp>
        <p:nvSpPr>
          <p:cNvPr id="96" name="Google Shape;96;p147"/>
          <p:cNvSpPr txBox="1">
            <a:spLocks noGrp="1"/>
          </p:cNvSpPr>
          <p:nvPr>
            <p:ph type="title"/>
          </p:nvPr>
        </p:nvSpPr>
        <p:spPr>
          <a:xfrm>
            <a:off x="457200" y="594359"/>
            <a:ext cx="3200400" cy="2286000"/>
          </a:xfrm>
          <a:prstGeom prst="rect">
            <a:avLst/>
          </a:prstGeom>
          <a:noFill/>
          <a:ln>
            <a:noFill/>
          </a:ln>
        </p:spPr>
        <p:txBody>
          <a:bodyPr spcFirstLastPara="1" wrap="square" lIns="137097" tIns="68531" rIns="137097" bIns="68531" anchor="b" anchorCtr="0">
            <a:normAutofit/>
          </a:bodyPr>
          <a:lstStyle>
            <a:lvl1pPr lvl="0" algn="l">
              <a:lnSpc>
                <a:spcPct val="85000"/>
              </a:lnSpc>
              <a:spcBef>
                <a:spcPts val="0"/>
              </a:spcBef>
              <a:spcAft>
                <a:spcPts val="0"/>
              </a:spcAft>
              <a:buClr>
                <a:srgbClr val="FFFFFF"/>
              </a:buClr>
              <a:buSzPts val="3600"/>
              <a:buFont typeface="Arial"/>
              <a:buNone/>
              <a:defRPr sz="3600" b="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7"/>
          <p:cNvSpPr txBox="1">
            <a:spLocks noGrp="1"/>
          </p:cNvSpPr>
          <p:nvPr>
            <p:ph type="body" idx="1"/>
          </p:nvPr>
        </p:nvSpPr>
        <p:spPr>
          <a:xfrm>
            <a:off x="4613662" y="731520"/>
            <a:ext cx="6679191" cy="5257800"/>
          </a:xfrm>
          <a:prstGeom prst="rect">
            <a:avLst/>
          </a:prstGeom>
          <a:noFill/>
          <a:ln>
            <a:noFill/>
          </a:ln>
        </p:spPr>
        <p:txBody>
          <a:bodyPr spcFirstLastPara="1" wrap="square" lIns="0" tIns="68531" rIns="0" bIns="68531" anchor="t" anchorCtr="0">
            <a:normAutofit/>
          </a:bodyPr>
          <a:lstStyle>
            <a:lvl1pPr marL="457085" lvl="0" indent="-355510" algn="l">
              <a:lnSpc>
                <a:spcPct val="90000"/>
              </a:lnSpc>
              <a:spcBef>
                <a:spcPts val="1200"/>
              </a:spcBef>
              <a:spcAft>
                <a:spcPts val="0"/>
              </a:spcAft>
              <a:buSzPts val="2000"/>
              <a:buChar char=" "/>
              <a:defRPr>
                <a:latin typeface="Arial"/>
                <a:ea typeface="Arial"/>
                <a:cs typeface="Arial"/>
                <a:sym typeface="Arial"/>
              </a:defRPr>
            </a:lvl1pPr>
            <a:lvl2pPr marL="914173" lvl="1" indent="-342815" algn="l">
              <a:lnSpc>
                <a:spcPct val="90000"/>
              </a:lnSpc>
              <a:spcBef>
                <a:spcPts val="200"/>
              </a:spcBef>
              <a:spcAft>
                <a:spcPts val="0"/>
              </a:spcAft>
              <a:buSzPts val="1800"/>
              <a:buFont typeface="Noto Sans Symbols"/>
              <a:buChar char="▪"/>
              <a:defRPr>
                <a:latin typeface="Arial"/>
                <a:ea typeface="Arial"/>
                <a:cs typeface="Arial"/>
                <a:sym typeface="Arial"/>
              </a:defRPr>
            </a:lvl2pPr>
            <a:lvl3pPr marL="1371258" lvl="2" indent="-317420" algn="l">
              <a:lnSpc>
                <a:spcPct val="90000"/>
              </a:lnSpc>
              <a:spcBef>
                <a:spcPts val="400"/>
              </a:spcBef>
              <a:spcAft>
                <a:spcPts val="0"/>
              </a:spcAft>
              <a:buSzPts val="1400"/>
              <a:buChar char="◦"/>
              <a:defRPr>
                <a:latin typeface="Arial"/>
                <a:ea typeface="Arial"/>
                <a:cs typeface="Arial"/>
                <a:sym typeface="Arial"/>
              </a:defRPr>
            </a:lvl3pPr>
            <a:lvl4pPr marL="1828343" lvl="3" indent="-317420" algn="l">
              <a:lnSpc>
                <a:spcPct val="90000"/>
              </a:lnSpc>
              <a:spcBef>
                <a:spcPts val="400"/>
              </a:spcBef>
              <a:spcAft>
                <a:spcPts val="0"/>
              </a:spcAft>
              <a:buSzPts val="1400"/>
              <a:buChar char="◦"/>
              <a:defRPr>
                <a:latin typeface="Arial"/>
                <a:ea typeface="Arial"/>
                <a:cs typeface="Arial"/>
                <a:sym typeface="Arial"/>
              </a:defRPr>
            </a:lvl4pPr>
            <a:lvl5pPr marL="2285430" lvl="4" indent="-317420" algn="l">
              <a:lnSpc>
                <a:spcPct val="90000"/>
              </a:lnSpc>
              <a:spcBef>
                <a:spcPts val="400"/>
              </a:spcBef>
              <a:spcAft>
                <a:spcPts val="0"/>
              </a:spcAft>
              <a:buSzPts val="1400"/>
              <a:buChar char="◦"/>
              <a:defRPr>
                <a:latin typeface="Arial"/>
                <a:ea typeface="Arial"/>
                <a:cs typeface="Arial"/>
                <a:sym typeface="Arial"/>
              </a:defRPr>
            </a:lvl5pPr>
            <a:lvl6pPr marL="2742515" lvl="5" indent="-342815" algn="l">
              <a:lnSpc>
                <a:spcPct val="90000"/>
              </a:lnSpc>
              <a:spcBef>
                <a:spcPts val="400"/>
              </a:spcBef>
              <a:spcAft>
                <a:spcPts val="0"/>
              </a:spcAft>
              <a:buSzPts val="1800"/>
              <a:buChar char="◦"/>
              <a:defRPr/>
            </a:lvl6pPr>
            <a:lvl7pPr marL="3199600" lvl="6" indent="-342815" algn="l">
              <a:lnSpc>
                <a:spcPct val="90000"/>
              </a:lnSpc>
              <a:spcBef>
                <a:spcPts val="400"/>
              </a:spcBef>
              <a:spcAft>
                <a:spcPts val="0"/>
              </a:spcAft>
              <a:buSzPts val="1800"/>
              <a:buChar char="◦"/>
              <a:defRPr/>
            </a:lvl7pPr>
            <a:lvl8pPr marL="3656685" lvl="7" indent="-342815" algn="l">
              <a:lnSpc>
                <a:spcPct val="90000"/>
              </a:lnSpc>
              <a:spcBef>
                <a:spcPts val="400"/>
              </a:spcBef>
              <a:spcAft>
                <a:spcPts val="0"/>
              </a:spcAft>
              <a:buSzPts val="1800"/>
              <a:buChar char="◦"/>
              <a:defRPr/>
            </a:lvl8pPr>
            <a:lvl9pPr marL="4113773" lvl="8" indent="-342815" algn="l">
              <a:lnSpc>
                <a:spcPct val="90000"/>
              </a:lnSpc>
              <a:spcBef>
                <a:spcPts val="400"/>
              </a:spcBef>
              <a:spcAft>
                <a:spcPts val="400"/>
              </a:spcAft>
              <a:buSzPts val="1800"/>
              <a:buChar char="◦"/>
              <a:defRPr/>
            </a:lvl9pPr>
          </a:lstStyle>
          <a:p>
            <a:endParaRPr/>
          </a:p>
        </p:txBody>
      </p:sp>
      <p:sp>
        <p:nvSpPr>
          <p:cNvPr id="98" name="Google Shape;98;p147"/>
          <p:cNvSpPr txBox="1">
            <a:spLocks noGrp="1"/>
          </p:cNvSpPr>
          <p:nvPr>
            <p:ph type="body" idx="2"/>
          </p:nvPr>
        </p:nvSpPr>
        <p:spPr>
          <a:xfrm>
            <a:off x="457200" y="2926080"/>
            <a:ext cx="3200400" cy="3379124"/>
          </a:xfrm>
          <a:prstGeom prst="rect">
            <a:avLst/>
          </a:prstGeom>
          <a:noFill/>
          <a:ln>
            <a:noFill/>
          </a:ln>
        </p:spPr>
        <p:txBody>
          <a:bodyPr spcFirstLastPara="1" wrap="square" lIns="137097" tIns="68531" rIns="137097" bIns="68531" anchor="t" anchorCtr="0">
            <a:normAutofit/>
          </a:bodyPr>
          <a:lstStyle>
            <a:lvl1pPr marL="457085" lvl="0" indent="-228543" algn="l">
              <a:lnSpc>
                <a:spcPct val="90000"/>
              </a:lnSpc>
              <a:spcBef>
                <a:spcPts val="1200"/>
              </a:spcBef>
              <a:spcAft>
                <a:spcPts val="0"/>
              </a:spcAft>
              <a:buSzPts val="1500"/>
              <a:buNone/>
              <a:defRPr sz="1533">
                <a:solidFill>
                  <a:srgbClr val="FFFFFF"/>
                </a:solidFill>
                <a:latin typeface="Arial"/>
                <a:ea typeface="Arial"/>
                <a:cs typeface="Arial"/>
                <a:sym typeface="Arial"/>
              </a:defRPr>
            </a:lvl1pPr>
            <a:lvl2pPr marL="914173" lvl="1" indent="-228543" algn="l">
              <a:lnSpc>
                <a:spcPct val="90000"/>
              </a:lnSpc>
              <a:spcBef>
                <a:spcPts val="200"/>
              </a:spcBef>
              <a:spcAft>
                <a:spcPts val="0"/>
              </a:spcAft>
              <a:buSzPts val="1200"/>
              <a:buNone/>
              <a:defRPr sz="1200"/>
            </a:lvl2pPr>
            <a:lvl3pPr marL="1371258" lvl="2" indent="-228543" algn="l">
              <a:lnSpc>
                <a:spcPct val="90000"/>
              </a:lnSpc>
              <a:spcBef>
                <a:spcPts val="400"/>
              </a:spcBef>
              <a:spcAft>
                <a:spcPts val="0"/>
              </a:spcAft>
              <a:buSzPts val="1000"/>
              <a:buNone/>
              <a:defRPr sz="1000"/>
            </a:lvl3pPr>
            <a:lvl4pPr marL="1828343" lvl="3" indent="-228543" algn="l">
              <a:lnSpc>
                <a:spcPct val="90000"/>
              </a:lnSpc>
              <a:spcBef>
                <a:spcPts val="400"/>
              </a:spcBef>
              <a:spcAft>
                <a:spcPts val="0"/>
              </a:spcAft>
              <a:buSzPts val="900"/>
              <a:buNone/>
              <a:defRPr sz="933"/>
            </a:lvl4pPr>
            <a:lvl5pPr marL="2285430" lvl="4" indent="-228543" algn="l">
              <a:lnSpc>
                <a:spcPct val="90000"/>
              </a:lnSpc>
              <a:spcBef>
                <a:spcPts val="400"/>
              </a:spcBef>
              <a:spcAft>
                <a:spcPts val="0"/>
              </a:spcAft>
              <a:buSzPts val="900"/>
              <a:buNone/>
              <a:defRPr sz="933"/>
            </a:lvl5pPr>
            <a:lvl6pPr marL="2742515" lvl="5" indent="-228543" algn="l">
              <a:lnSpc>
                <a:spcPct val="90000"/>
              </a:lnSpc>
              <a:spcBef>
                <a:spcPts val="400"/>
              </a:spcBef>
              <a:spcAft>
                <a:spcPts val="0"/>
              </a:spcAft>
              <a:buSzPts val="900"/>
              <a:buNone/>
              <a:defRPr sz="933"/>
            </a:lvl6pPr>
            <a:lvl7pPr marL="3199600" lvl="6" indent="-228543" algn="l">
              <a:lnSpc>
                <a:spcPct val="90000"/>
              </a:lnSpc>
              <a:spcBef>
                <a:spcPts val="400"/>
              </a:spcBef>
              <a:spcAft>
                <a:spcPts val="0"/>
              </a:spcAft>
              <a:buSzPts val="900"/>
              <a:buNone/>
              <a:defRPr sz="933"/>
            </a:lvl7pPr>
            <a:lvl8pPr marL="3656685" lvl="7" indent="-228543" algn="l">
              <a:lnSpc>
                <a:spcPct val="90000"/>
              </a:lnSpc>
              <a:spcBef>
                <a:spcPts val="400"/>
              </a:spcBef>
              <a:spcAft>
                <a:spcPts val="0"/>
              </a:spcAft>
              <a:buSzPts val="900"/>
              <a:buNone/>
              <a:defRPr sz="933"/>
            </a:lvl8pPr>
            <a:lvl9pPr marL="4113773" lvl="8" indent="-228543" algn="l">
              <a:lnSpc>
                <a:spcPct val="90000"/>
              </a:lnSpc>
              <a:spcBef>
                <a:spcPts val="400"/>
              </a:spcBef>
              <a:spcAft>
                <a:spcPts val="400"/>
              </a:spcAft>
              <a:buSzPts val="900"/>
              <a:buNone/>
              <a:defRPr sz="933"/>
            </a:lvl9pPr>
          </a:lstStyle>
          <a:p>
            <a:endParaRPr/>
          </a:p>
        </p:txBody>
      </p:sp>
      <p:sp>
        <p:nvSpPr>
          <p:cNvPr id="99" name="Google Shape;99;p147"/>
          <p:cNvSpPr txBox="1">
            <a:spLocks noGrp="1"/>
          </p:cNvSpPr>
          <p:nvPr>
            <p:ph type="dt" idx="10"/>
          </p:nvPr>
        </p:nvSpPr>
        <p:spPr>
          <a:xfrm>
            <a:off x="465520" y="6459805"/>
            <a:ext cx="2618511" cy="365125"/>
          </a:xfrm>
          <a:prstGeom prst="rect">
            <a:avLst/>
          </a:prstGeom>
          <a:noFill/>
          <a:ln>
            <a:noFill/>
          </a:ln>
        </p:spPr>
        <p:txBody>
          <a:bodyPr spcFirstLastPara="1" wrap="square" lIns="137097" tIns="68531" rIns="137097" bIns="68531" anchor="ctr" anchorCtr="0">
            <a:noAutofit/>
          </a:bodyPr>
          <a:lstStyle>
            <a:lvl1pPr marR="0" lvl="0" algn="l">
              <a:lnSpc>
                <a:spcPct val="100000"/>
              </a:lnSpc>
              <a:spcBef>
                <a:spcPts val="0"/>
              </a:spcBef>
              <a:spcAft>
                <a:spcPts val="0"/>
              </a:spcAft>
              <a:buClr>
                <a:srgbClr val="FFFFFF"/>
              </a:buClr>
              <a:buSzPts val="12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28th 2020</a:t>
            </a:r>
            <a:endParaRPr/>
          </a:p>
        </p:txBody>
      </p:sp>
      <p:sp>
        <p:nvSpPr>
          <p:cNvPr id="100" name="Google Shape;100;p147"/>
          <p:cNvSpPr txBox="1">
            <a:spLocks noGrp="1"/>
          </p:cNvSpPr>
          <p:nvPr>
            <p:ph type="ftr" idx="11"/>
          </p:nvPr>
        </p:nvSpPr>
        <p:spPr>
          <a:xfrm>
            <a:off x="4800600" y="6459805"/>
            <a:ext cx="4648200" cy="365125"/>
          </a:xfrm>
          <a:prstGeom prst="rect">
            <a:avLst/>
          </a:prstGeom>
          <a:noFill/>
          <a:ln>
            <a:noFill/>
          </a:ln>
        </p:spPr>
        <p:txBody>
          <a:bodyPr spcFirstLastPara="1" wrap="square" lIns="137097" tIns="68531" rIns="137097" bIns="68531" anchor="ctr" anchorCtr="0">
            <a:noAutofit/>
          </a:bodyPr>
          <a:lstStyle>
            <a:lvl1pPr lvl="0" algn="l">
              <a:spcBef>
                <a:spcPts val="0"/>
              </a:spcBef>
              <a:spcAft>
                <a:spcPts val="0"/>
              </a:spcAft>
              <a:buSzPts val="1400"/>
              <a:buNone/>
              <a:defRPr>
                <a:solidFill>
                  <a:srgbClr val="26262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Using Standardized Tools to Improve Services:  A knowledge exchange event</a:t>
            </a:r>
            <a:endParaRPr/>
          </a:p>
        </p:txBody>
      </p:sp>
      <p:sp>
        <p:nvSpPr>
          <p:cNvPr id="101" name="Google Shape;101;p147"/>
          <p:cNvSpPr txBox="1">
            <a:spLocks noGrp="1"/>
          </p:cNvSpPr>
          <p:nvPr>
            <p:ph type="sldNum" idx="12"/>
          </p:nvPr>
        </p:nvSpPr>
        <p:spPr>
          <a:xfrm>
            <a:off x="9900473" y="6459805"/>
            <a:ext cx="1312025" cy="365125"/>
          </a:xfrm>
          <a:prstGeom prst="rect">
            <a:avLst/>
          </a:prstGeom>
          <a:noFill/>
          <a:ln>
            <a:noFill/>
          </a:ln>
        </p:spPr>
        <p:txBody>
          <a:bodyPr spcFirstLastPara="1" wrap="square" lIns="137097" tIns="68531" rIns="137097" bIns="68531" anchor="ctr" anchorCtr="0">
            <a:noAutofit/>
          </a:bodyPr>
          <a:lstStyle>
            <a:lvl1pPr marL="0" marR="0" lvl="0" indent="0" algn="r">
              <a:spcBef>
                <a:spcPts val="0"/>
              </a:spcBef>
              <a:buNone/>
              <a:defRPr sz="1200" b="0">
                <a:solidFill>
                  <a:srgbClr val="262626"/>
                </a:solidFill>
                <a:latin typeface="Arial"/>
                <a:ea typeface="Arial"/>
                <a:cs typeface="Arial"/>
                <a:sym typeface="Arial"/>
              </a:defRPr>
            </a:lvl1pPr>
            <a:lvl2pPr marL="0" marR="0" lvl="1" indent="0" algn="r">
              <a:spcBef>
                <a:spcPts val="0"/>
              </a:spcBef>
              <a:buNone/>
              <a:defRPr sz="1200" b="0">
                <a:solidFill>
                  <a:srgbClr val="262626"/>
                </a:solidFill>
                <a:latin typeface="Arial"/>
                <a:ea typeface="Arial"/>
                <a:cs typeface="Arial"/>
                <a:sym typeface="Arial"/>
              </a:defRPr>
            </a:lvl2pPr>
            <a:lvl3pPr marL="0" marR="0" lvl="2" indent="0" algn="r">
              <a:spcBef>
                <a:spcPts val="0"/>
              </a:spcBef>
              <a:buNone/>
              <a:defRPr sz="1200" b="0">
                <a:solidFill>
                  <a:srgbClr val="262626"/>
                </a:solidFill>
                <a:latin typeface="Arial"/>
                <a:ea typeface="Arial"/>
                <a:cs typeface="Arial"/>
                <a:sym typeface="Arial"/>
              </a:defRPr>
            </a:lvl3pPr>
            <a:lvl4pPr marL="0" marR="0" lvl="3" indent="0" algn="r">
              <a:spcBef>
                <a:spcPts val="0"/>
              </a:spcBef>
              <a:buNone/>
              <a:defRPr sz="1200" b="0">
                <a:solidFill>
                  <a:srgbClr val="262626"/>
                </a:solidFill>
                <a:latin typeface="Arial"/>
                <a:ea typeface="Arial"/>
                <a:cs typeface="Arial"/>
                <a:sym typeface="Arial"/>
              </a:defRPr>
            </a:lvl4pPr>
            <a:lvl5pPr marL="0" marR="0" lvl="4" indent="0" algn="r">
              <a:spcBef>
                <a:spcPts val="0"/>
              </a:spcBef>
              <a:buNone/>
              <a:defRPr sz="1200" b="0">
                <a:solidFill>
                  <a:srgbClr val="262626"/>
                </a:solidFill>
                <a:latin typeface="Arial"/>
                <a:ea typeface="Arial"/>
                <a:cs typeface="Arial"/>
                <a:sym typeface="Arial"/>
              </a:defRPr>
            </a:lvl5pPr>
            <a:lvl6pPr marL="0" marR="0" lvl="5" indent="0" algn="r">
              <a:spcBef>
                <a:spcPts val="0"/>
              </a:spcBef>
              <a:buNone/>
              <a:defRPr sz="1200" b="0">
                <a:solidFill>
                  <a:srgbClr val="262626"/>
                </a:solidFill>
                <a:latin typeface="Arial"/>
                <a:ea typeface="Arial"/>
                <a:cs typeface="Arial"/>
                <a:sym typeface="Arial"/>
              </a:defRPr>
            </a:lvl6pPr>
            <a:lvl7pPr marL="0" marR="0" lvl="6" indent="0" algn="r">
              <a:spcBef>
                <a:spcPts val="0"/>
              </a:spcBef>
              <a:buNone/>
              <a:defRPr sz="1200" b="0">
                <a:solidFill>
                  <a:srgbClr val="262626"/>
                </a:solidFill>
                <a:latin typeface="Arial"/>
                <a:ea typeface="Arial"/>
                <a:cs typeface="Arial"/>
                <a:sym typeface="Arial"/>
              </a:defRPr>
            </a:lvl7pPr>
            <a:lvl8pPr marL="0" marR="0" lvl="7" indent="0" algn="r">
              <a:spcBef>
                <a:spcPts val="0"/>
              </a:spcBef>
              <a:buNone/>
              <a:defRPr sz="1200" b="0">
                <a:solidFill>
                  <a:srgbClr val="262626"/>
                </a:solidFill>
                <a:latin typeface="Arial"/>
                <a:ea typeface="Arial"/>
                <a:cs typeface="Arial"/>
                <a:sym typeface="Arial"/>
              </a:defRPr>
            </a:lvl8pPr>
            <a:lvl9pPr marL="0" marR="0" lvl="8" indent="0" algn="r">
              <a:spcBef>
                <a:spcPts val="0"/>
              </a:spcBef>
              <a:buNone/>
              <a:defRPr sz="1200" b="0">
                <a:solidFill>
                  <a:srgbClr val="262626"/>
                </a:solidFill>
                <a:latin typeface="Arial"/>
                <a:ea typeface="Arial"/>
                <a:cs typeface="Arial"/>
                <a:sym typeface="Arial"/>
              </a:defRPr>
            </a:lvl9pPr>
          </a:lstStyle>
          <a:p>
            <a:fld id="{00000000-1234-1234-1234-123412341234}" type="slidenum">
              <a:rPr lang="en-CA" smtClean="0"/>
              <a:pPr/>
              <a:t>‹#›</a:t>
            </a:fld>
            <a:endParaRPr lang="en-CA"/>
          </a:p>
        </p:txBody>
      </p:sp>
      <p:grpSp>
        <p:nvGrpSpPr>
          <p:cNvPr id="2" name="Google Shape;54;p142"/>
          <p:cNvGrpSpPr>
            <a:grpSpLocks noChangeAspect="1"/>
          </p:cNvGrpSpPr>
          <p:nvPr userDrawn="1"/>
        </p:nvGrpSpPr>
        <p:grpSpPr>
          <a:xfrm>
            <a:off x="4613641" y="172224"/>
            <a:ext cx="6705600" cy="559296"/>
            <a:chOff x="755576" y="116635"/>
            <a:chExt cx="7754788" cy="862408"/>
          </a:xfrm>
        </p:grpSpPr>
        <p:grpSp>
          <p:nvGrpSpPr>
            <p:cNvPr id="3" name="Google Shape;55;p142"/>
            <p:cNvGrpSpPr/>
            <p:nvPr/>
          </p:nvGrpSpPr>
          <p:grpSpPr>
            <a:xfrm>
              <a:off x="755576" y="116635"/>
              <a:ext cx="6159669" cy="862408"/>
              <a:chOff x="1225329" y="56126"/>
              <a:chExt cx="6159669" cy="862408"/>
            </a:xfrm>
          </p:grpSpPr>
          <p:pic>
            <p:nvPicPr>
              <p:cNvPr id="19" name="Google Shape;56;p142"/>
              <p:cNvPicPr preferRelativeResize="0"/>
              <p:nvPr/>
            </p:nvPicPr>
            <p:blipFill rotWithShape="1">
              <a:blip r:embed="rId2" cstate="print">
                <a:alphaModFix/>
              </a:blip>
              <a:srcRect/>
              <a:stretch/>
            </p:blipFill>
            <p:spPr>
              <a:xfrm>
                <a:off x="1225329" y="56126"/>
                <a:ext cx="1936191" cy="862408"/>
              </a:xfrm>
              <a:prstGeom prst="rect">
                <a:avLst/>
              </a:prstGeom>
              <a:noFill/>
              <a:ln>
                <a:noFill/>
              </a:ln>
            </p:spPr>
          </p:pic>
          <p:pic>
            <p:nvPicPr>
              <p:cNvPr id="20" name="Google Shape;57;p142"/>
              <p:cNvPicPr preferRelativeResize="0"/>
              <p:nvPr/>
            </p:nvPicPr>
            <p:blipFill rotWithShape="1">
              <a:blip r:embed="rId3" cstate="print">
                <a:alphaModFix/>
              </a:blip>
              <a:srcRect/>
              <a:stretch/>
            </p:blipFill>
            <p:spPr>
              <a:xfrm>
                <a:off x="3380978" y="219102"/>
                <a:ext cx="1807446" cy="536456"/>
              </a:xfrm>
              <a:prstGeom prst="rect">
                <a:avLst/>
              </a:prstGeom>
              <a:noFill/>
              <a:ln>
                <a:noFill/>
              </a:ln>
            </p:spPr>
          </p:pic>
          <p:pic>
            <p:nvPicPr>
              <p:cNvPr id="21" name="Google Shape;58;p14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48078" y="121570"/>
                <a:ext cx="2136920" cy="731520"/>
              </a:xfrm>
              <a:prstGeom prst="rect">
                <a:avLst/>
              </a:prstGeom>
              <a:noFill/>
              <a:ln>
                <a:noFill/>
              </a:ln>
            </p:spPr>
          </p:pic>
        </p:grpSp>
        <p:pic>
          <p:nvPicPr>
            <p:cNvPr id="18" name="Google Shape;59;p142" descr="A picture containing clipart&#10;&#10;Description generated with very high confidence"/>
            <p:cNvPicPr preferRelativeResize="0"/>
            <p:nvPr/>
          </p:nvPicPr>
          <p:blipFill rotWithShape="1">
            <a:blip r:embed="rId5" cstate="print">
              <a:alphaModFix/>
            </a:blip>
            <a:srcRect/>
            <a:stretch/>
          </p:blipFill>
          <p:spPr>
            <a:xfrm>
              <a:off x="6948264" y="300189"/>
              <a:ext cx="1562100" cy="495301"/>
            </a:xfrm>
            <a:prstGeom prst="rect">
              <a:avLst/>
            </a:prstGeom>
            <a:noFill/>
            <a:ln>
              <a:noFill/>
            </a:ln>
          </p:spPr>
        </p:pic>
      </p:grpSp>
    </p:spTree>
    <p:extLst>
      <p:ext uri="{BB962C8B-B14F-4D97-AF65-F5344CB8AC3E}">
        <p14:creationId xmlns:p14="http://schemas.microsoft.com/office/powerpoint/2010/main" val="155477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108"/>
        <p:cNvGrpSpPr/>
        <p:nvPr/>
      </p:nvGrpSpPr>
      <p:grpSpPr>
        <a:xfrm>
          <a:off x="0" y="0"/>
          <a:ext cx="0" cy="0"/>
          <a:chOff x="0" y="0"/>
          <a:chExt cx="0" cy="0"/>
        </a:xfrm>
      </p:grpSpPr>
      <p:sp>
        <p:nvSpPr>
          <p:cNvPr id="109" name="Google Shape;109;p148"/>
          <p:cNvSpPr txBox="1">
            <a:spLocks noGrp="1"/>
          </p:cNvSpPr>
          <p:nvPr>
            <p:ph type="title"/>
          </p:nvPr>
        </p:nvSpPr>
        <p:spPr>
          <a:xfrm>
            <a:off x="1103445" y="629816"/>
            <a:ext cx="10972800" cy="1143000"/>
          </a:xfrm>
          <a:prstGeom prst="rect">
            <a:avLst/>
          </a:prstGeom>
          <a:noFill/>
          <a:ln>
            <a:noFill/>
          </a:ln>
        </p:spPr>
        <p:txBody>
          <a:bodyPr spcFirstLastPara="1" wrap="square" lIns="137097" tIns="68531" rIns="137097" bIns="68531" anchor="b" anchorCtr="0">
            <a:normAutofit/>
          </a:bodyPr>
          <a:lstStyle>
            <a:lvl1pPr lvl="0" algn="l">
              <a:lnSpc>
                <a:spcPct val="85000"/>
              </a:lnSpc>
              <a:spcBef>
                <a:spcPts val="0"/>
              </a:spcBef>
              <a:spcAft>
                <a:spcPts val="0"/>
              </a:spcAft>
              <a:buClr>
                <a:srgbClr val="3CAA9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48"/>
          <p:cNvSpPr txBox="1">
            <a:spLocks noGrp="1"/>
          </p:cNvSpPr>
          <p:nvPr>
            <p:ph type="body" idx="1"/>
          </p:nvPr>
        </p:nvSpPr>
        <p:spPr>
          <a:xfrm>
            <a:off x="1075861" y="1922289"/>
            <a:ext cx="10972800" cy="4525963"/>
          </a:xfrm>
          <a:prstGeom prst="rect">
            <a:avLst/>
          </a:prstGeom>
          <a:noFill/>
          <a:ln>
            <a:noFill/>
          </a:ln>
        </p:spPr>
        <p:txBody>
          <a:bodyPr spcFirstLastPara="1" wrap="square" lIns="0" tIns="68531" rIns="0" bIns="68531" anchor="t" anchorCtr="0">
            <a:normAutofit/>
          </a:bodyPr>
          <a:lstStyle>
            <a:lvl1pPr marL="457085" lvl="0" indent="-342815" algn="l">
              <a:lnSpc>
                <a:spcPct val="90000"/>
              </a:lnSpc>
              <a:spcBef>
                <a:spcPts val="1200"/>
              </a:spcBef>
              <a:spcAft>
                <a:spcPts val="0"/>
              </a:spcAft>
              <a:buSzPts val="1800"/>
              <a:buChar char=" "/>
              <a:defRPr/>
            </a:lvl1pPr>
            <a:lvl2pPr marL="914173" lvl="1" indent="-342815" algn="l">
              <a:lnSpc>
                <a:spcPct val="90000"/>
              </a:lnSpc>
              <a:spcBef>
                <a:spcPts val="200"/>
              </a:spcBef>
              <a:spcAft>
                <a:spcPts val="0"/>
              </a:spcAft>
              <a:buSzPts val="1800"/>
              <a:buChar char="▪"/>
              <a:defRPr/>
            </a:lvl2pPr>
            <a:lvl3pPr marL="1371258" lvl="2" indent="-342815" algn="l">
              <a:lnSpc>
                <a:spcPct val="90000"/>
              </a:lnSpc>
              <a:spcBef>
                <a:spcPts val="400"/>
              </a:spcBef>
              <a:spcAft>
                <a:spcPts val="0"/>
              </a:spcAft>
              <a:buSzPts val="1800"/>
              <a:buChar char="◦"/>
              <a:defRPr/>
            </a:lvl3pPr>
            <a:lvl4pPr marL="1828343" lvl="3" indent="-342815" algn="l">
              <a:lnSpc>
                <a:spcPct val="90000"/>
              </a:lnSpc>
              <a:spcBef>
                <a:spcPts val="400"/>
              </a:spcBef>
              <a:spcAft>
                <a:spcPts val="0"/>
              </a:spcAft>
              <a:buSzPts val="1800"/>
              <a:buChar char="◦"/>
              <a:defRPr/>
            </a:lvl4pPr>
            <a:lvl5pPr marL="2285430" lvl="4" indent="-342815" algn="l">
              <a:lnSpc>
                <a:spcPct val="90000"/>
              </a:lnSpc>
              <a:spcBef>
                <a:spcPts val="400"/>
              </a:spcBef>
              <a:spcAft>
                <a:spcPts val="0"/>
              </a:spcAft>
              <a:buSzPts val="1800"/>
              <a:buChar char="◦"/>
              <a:defRPr/>
            </a:lvl5pPr>
            <a:lvl6pPr marL="2742515" lvl="5" indent="-342815" algn="l">
              <a:lnSpc>
                <a:spcPct val="90000"/>
              </a:lnSpc>
              <a:spcBef>
                <a:spcPts val="400"/>
              </a:spcBef>
              <a:spcAft>
                <a:spcPts val="0"/>
              </a:spcAft>
              <a:buSzPts val="1800"/>
              <a:buChar char="◦"/>
              <a:defRPr/>
            </a:lvl6pPr>
            <a:lvl7pPr marL="3199600" lvl="6" indent="-342815" algn="l">
              <a:lnSpc>
                <a:spcPct val="90000"/>
              </a:lnSpc>
              <a:spcBef>
                <a:spcPts val="400"/>
              </a:spcBef>
              <a:spcAft>
                <a:spcPts val="0"/>
              </a:spcAft>
              <a:buSzPts val="1800"/>
              <a:buChar char="◦"/>
              <a:defRPr/>
            </a:lvl7pPr>
            <a:lvl8pPr marL="3656685" lvl="7" indent="-342815" algn="l">
              <a:lnSpc>
                <a:spcPct val="90000"/>
              </a:lnSpc>
              <a:spcBef>
                <a:spcPts val="400"/>
              </a:spcBef>
              <a:spcAft>
                <a:spcPts val="0"/>
              </a:spcAft>
              <a:buSzPts val="1800"/>
              <a:buChar char="◦"/>
              <a:defRPr/>
            </a:lvl8pPr>
            <a:lvl9pPr marL="4113773" lvl="8" indent="-342815" algn="l">
              <a:lnSpc>
                <a:spcPct val="90000"/>
              </a:lnSpc>
              <a:spcBef>
                <a:spcPts val="400"/>
              </a:spcBef>
              <a:spcAft>
                <a:spcPts val="400"/>
              </a:spcAft>
              <a:buSzPts val="1800"/>
              <a:buChar char="◦"/>
              <a:defRPr/>
            </a:lvl9pPr>
          </a:lstStyle>
          <a:p>
            <a:endParaRPr/>
          </a:p>
        </p:txBody>
      </p:sp>
      <p:sp>
        <p:nvSpPr>
          <p:cNvPr id="111" name="Google Shape;111;p148"/>
          <p:cNvSpPr txBox="1">
            <a:spLocks noGrp="1"/>
          </p:cNvSpPr>
          <p:nvPr>
            <p:ph type="dt" idx="10"/>
          </p:nvPr>
        </p:nvSpPr>
        <p:spPr>
          <a:xfrm>
            <a:off x="609600" y="6448260"/>
            <a:ext cx="2844800" cy="365125"/>
          </a:xfrm>
          <a:prstGeom prst="rect">
            <a:avLst/>
          </a:prstGeom>
          <a:noFill/>
          <a:ln>
            <a:noFill/>
          </a:ln>
        </p:spPr>
        <p:txBody>
          <a:bodyPr spcFirstLastPara="1" wrap="square" lIns="137097" tIns="68531" rIns="137097" bIns="68531"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solidFill>
                  <a:srgbClr val="FFFFFF"/>
                </a:solidFill>
              </a:rPr>
              <a:t>May 28th 2020</a:t>
            </a:r>
            <a:endParaRPr>
              <a:solidFill>
                <a:srgbClr val="FFFFFF"/>
              </a:solidFill>
            </a:endParaRPr>
          </a:p>
        </p:txBody>
      </p:sp>
      <p:sp>
        <p:nvSpPr>
          <p:cNvPr id="112" name="Google Shape;112;p148"/>
          <p:cNvSpPr txBox="1">
            <a:spLocks noGrp="1"/>
          </p:cNvSpPr>
          <p:nvPr>
            <p:ph type="ftr" idx="11"/>
          </p:nvPr>
        </p:nvSpPr>
        <p:spPr>
          <a:xfrm>
            <a:off x="4165600" y="6448260"/>
            <a:ext cx="4810720" cy="365125"/>
          </a:xfrm>
          <a:prstGeom prst="rect">
            <a:avLst/>
          </a:prstGeom>
          <a:noFill/>
          <a:ln>
            <a:noFill/>
          </a:ln>
        </p:spPr>
        <p:txBody>
          <a:bodyPr spcFirstLastPara="1" wrap="square" lIns="137097" tIns="68531" rIns="137097" bIns="68531"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solidFill>
                  <a:srgbClr val="FFFFFF"/>
                </a:solidFill>
              </a:rPr>
              <a:t>Using Standardized Tools to Improve Services:  A knowledge exchange event</a:t>
            </a:r>
            <a:endParaRPr>
              <a:solidFill>
                <a:srgbClr val="FFFFFF"/>
              </a:solidFill>
            </a:endParaRPr>
          </a:p>
        </p:txBody>
      </p:sp>
    </p:spTree>
    <p:extLst>
      <p:ext uri="{BB962C8B-B14F-4D97-AF65-F5344CB8AC3E}">
        <p14:creationId xmlns:p14="http://schemas.microsoft.com/office/powerpoint/2010/main" val="244630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0.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9.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8.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39"/>
          <p:cNvSpPr/>
          <p:nvPr/>
        </p:nvSpPr>
        <p:spPr>
          <a:xfrm>
            <a:off x="-1625" y="6400330"/>
            <a:ext cx="12192001" cy="492099"/>
          </a:xfrm>
          <a:prstGeom prst="rect">
            <a:avLst/>
          </a:prstGeom>
          <a:solidFill>
            <a:srgbClr val="3CAA9D"/>
          </a:solidFill>
          <a:ln>
            <a:noFill/>
          </a:ln>
        </p:spPr>
        <p:txBody>
          <a:bodyPr spcFirstLastPara="1" wrap="square" lIns="91398" tIns="91398" rIns="91398" bIns="91398" anchor="ctr" anchorCtr="0">
            <a:noAutofit/>
          </a:bodyPr>
          <a:lstStyle/>
          <a:p>
            <a:pPr defTabSz="914173"/>
            <a:endParaRPr sz="1800">
              <a:solidFill>
                <a:srgbClr val="000000"/>
              </a:solidFill>
            </a:endParaRPr>
          </a:p>
        </p:txBody>
      </p:sp>
      <p:sp>
        <p:nvSpPr>
          <p:cNvPr id="11" name="Google Shape;11;p139"/>
          <p:cNvSpPr/>
          <p:nvPr/>
        </p:nvSpPr>
        <p:spPr>
          <a:xfrm>
            <a:off x="7" y="6334332"/>
            <a:ext cx="12192001" cy="65999"/>
          </a:xfrm>
          <a:prstGeom prst="rect">
            <a:avLst/>
          </a:prstGeom>
          <a:solidFill>
            <a:schemeClr val="accent1"/>
          </a:solidFill>
          <a:ln>
            <a:noFill/>
          </a:ln>
        </p:spPr>
        <p:txBody>
          <a:bodyPr spcFirstLastPara="1" wrap="square" lIns="91398" tIns="91398" rIns="91398" bIns="91398" anchor="ctr" anchorCtr="0">
            <a:noAutofit/>
          </a:bodyPr>
          <a:lstStyle/>
          <a:p>
            <a:pPr defTabSz="914173"/>
            <a:endParaRPr sz="1800">
              <a:solidFill>
                <a:srgbClr val="000000"/>
              </a:solidFill>
            </a:endParaRPr>
          </a:p>
        </p:txBody>
      </p:sp>
      <p:sp>
        <p:nvSpPr>
          <p:cNvPr id="12" name="Google Shape;12;p139"/>
          <p:cNvSpPr txBox="1">
            <a:spLocks noGrp="1"/>
          </p:cNvSpPr>
          <p:nvPr>
            <p:ph type="title"/>
          </p:nvPr>
        </p:nvSpPr>
        <p:spPr>
          <a:xfrm>
            <a:off x="1097280" y="286604"/>
            <a:ext cx="10058400" cy="1450757"/>
          </a:xfrm>
          <a:prstGeom prst="rect">
            <a:avLst/>
          </a:prstGeom>
          <a:noFill/>
          <a:ln>
            <a:noFill/>
          </a:ln>
        </p:spPr>
        <p:txBody>
          <a:bodyPr spcFirstLastPara="1" wrap="square" lIns="137097" tIns="68531" rIns="137097" bIns="68531" anchor="b" anchorCtr="0">
            <a:normAutofit/>
          </a:bodyPr>
          <a:lstStyle>
            <a:lvl1pPr marR="0" lvl="0" algn="l" rtl="0">
              <a:lnSpc>
                <a:spcPct val="85000"/>
              </a:lnSpc>
              <a:spcBef>
                <a:spcPts val="0"/>
              </a:spcBef>
              <a:spcAft>
                <a:spcPts val="0"/>
              </a:spcAft>
              <a:buClr>
                <a:srgbClr val="3CAA9D"/>
              </a:buClr>
              <a:buSzPts val="3600"/>
              <a:buFont typeface="Arial"/>
              <a:buNone/>
              <a:defRPr sz="3600" b="0" i="0" u="none" strike="noStrike" cap="none">
                <a:solidFill>
                  <a:srgbClr val="3CAA9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139"/>
          <p:cNvSpPr txBox="1">
            <a:spLocks noGrp="1"/>
          </p:cNvSpPr>
          <p:nvPr>
            <p:ph type="body" idx="1"/>
          </p:nvPr>
        </p:nvSpPr>
        <p:spPr>
          <a:xfrm>
            <a:off x="1097279" y="1845734"/>
            <a:ext cx="10058401" cy="4023360"/>
          </a:xfrm>
          <a:prstGeom prst="rect">
            <a:avLst/>
          </a:prstGeom>
          <a:noFill/>
          <a:ln>
            <a:noFill/>
          </a:ln>
        </p:spPr>
        <p:txBody>
          <a:bodyPr spcFirstLastPara="1" wrap="square" lIns="0" tIns="68531" rIns="0" bIns="68531"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Arial"/>
                <a:ea typeface="Arial"/>
                <a:cs typeface="Arial"/>
                <a:sym typeface="A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dirty="0"/>
          </a:p>
        </p:txBody>
      </p:sp>
      <p:sp>
        <p:nvSpPr>
          <p:cNvPr id="14" name="Google Shape;14;p139"/>
          <p:cNvSpPr txBox="1">
            <a:spLocks noGrp="1"/>
          </p:cNvSpPr>
          <p:nvPr>
            <p:ph type="dt" idx="10"/>
          </p:nvPr>
        </p:nvSpPr>
        <p:spPr>
          <a:xfrm>
            <a:off x="1097293" y="6459803"/>
            <a:ext cx="2472271" cy="365125"/>
          </a:xfrm>
          <a:prstGeom prst="rect">
            <a:avLst/>
          </a:prstGeom>
          <a:noFill/>
          <a:ln>
            <a:noFill/>
          </a:ln>
        </p:spPr>
        <p:txBody>
          <a:bodyPr spcFirstLastPara="1" wrap="square" lIns="137097" tIns="68531" rIns="137097" bIns="68531"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defTabSz="914173"/>
            <a:r>
              <a:rPr lang="en-US"/>
              <a:t>May 28th 2020</a:t>
            </a:r>
          </a:p>
        </p:txBody>
      </p:sp>
      <p:sp>
        <p:nvSpPr>
          <p:cNvPr id="15" name="Google Shape;15;p139"/>
          <p:cNvSpPr txBox="1">
            <a:spLocks noGrp="1"/>
          </p:cNvSpPr>
          <p:nvPr>
            <p:ph type="ftr" idx="11"/>
          </p:nvPr>
        </p:nvSpPr>
        <p:spPr>
          <a:xfrm>
            <a:off x="3686186" y="6459803"/>
            <a:ext cx="4822804" cy="365125"/>
          </a:xfrm>
          <a:prstGeom prst="rect">
            <a:avLst/>
          </a:prstGeom>
          <a:noFill/>
          <a:ln>
            <a:noFill/>
          </a:ln>
        </p:spPr>
        <p:txBody>
          <a:bodyPr spcFirstLastPara="1" wrap="square" lIns="137097" tIns="68531" rIns="137097" bIns="68531"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defTabSz="914173"/>
            <a:r>
              <a:rPr lang="en-CA"/>
              <a:t>Using Standardized Tools to Improve Services:  A knowledge exchange event</a:t>
            </a:r>
          </a:p>
        </p:txBody>
      </p:sp>
      <p:sp>
        <p:nvSpPr>
          <p:cNvPr id="16" name="Google Shape;16;p139"/>
          <p:cNvSpPr txBox="1">
            <a:spLocks noGrp="1"/>
          </p:cNvSpPr>
          <p:nvPr>
            <p:ph type="sldNum" idx="12"/>
          </p:nvPr>
        </p:nvSpPr>
        <p:spPr>
          <a:xfrm>
            <a:off x="9900472" y="6459803"/>
            <a:ext cx="1312025" cy="365125"/>
          </a:xfrm>
          <a:prstGeom prst="rect">
            <a:avLst/>
          </a:prstGeom>
          <a:noFill/>
          <a:ln>
            <a:noFill/>
          </a:ln>
        </p:spPr>
        <p:txBody>
          <a:bodyPr spcFirstLastPara="1" wrap="square" lIns="137097" tIns="68531" rIns="137097" bIns="68531" anchor="ctr" anchorCtr="0">
            <a:noAutofit/>
          </a:bodyPr>
          <a:lstStyle>
            <a:lvl1pPr marL="0" marR="0" lvl="0" indent="0" algn="r" rtl="0">
              <a:spcBef>
                <a:spcPts val="0"/>
              </a:spcBef>
              <a:buNone/>
              <a:defRPr sz="1200" b="0" i="0" u="none" strike="noStrike" cap="none">
                <a:solidFill>
                  <a:srgbClr val="FFFFFF"/>
                </a:solidFill>
                <a:latin typeface="Arial"/>
                <a:ea typeface="Arial"/>
                <a:cs typeface="Arial"/>
                <a:sym typeface="Arial"/>
              </a:defRPr>
            </a:lvl1pPr>
            <a:lvl2pPr marL="0" marR="0" lvl="1" indent="0" algn="r" rtl="0">
              <a:spcBef>
                <a:spcPts val="0"/>
              </a:spcBef>
              <a:buNone/>
              <a:defRPr sz="1200" b="0" i="0" u="none" strike="noStrike" cap="none">
                <a:solidFill>
                  <a:srgbClr val="FFFFFF"/>
                </a:solidFill>
                <a:latin typeface="Arial"/>
                <a:ea typeface="Arial"/>
                <a:cs typeface="Arial"/>
                <a:sym typeface="Arial"/>
              </a:defRPr>
            </a:lvl2pPr>
            <a:lvl3pPr marL="0" marR="0" lvl="2" indent="0" algn="r" rtl="0">
              <a:spcBef>
                <a:spcPts val="0"/>
              </a:spcBef>
              <a:buNone/>
              <a:defRPr sz="1200" b="0" i="0" u="none" strike="noStrike" cap="none">
                <a:solidFill>
                  <a:srgbClr val="FFFFFF"/>
                </a:solidFill>
                <a:latin typeface="Arial"/>
                <a:ea typeface="Arial"/>
                <a:cs typeface="Arial"/>
                <a:sym typeface="Arial"/>
              </a:defRPr>
            </a:lvl3pPr>
            <a:lvl4pPr marL="0" marR="0" lvl="3" indent="0" algn="r" rtl="0">
              <a:spcBef>
                <a:spcPts val="0"/>
              </a:spcBef>
              <a:buNone/>
              <a:defRPr sz="1200" b="0" i="0" u="none" strike="noStrike" cap="none">
                <a:solidFill>
                  <a:srgbClr val="FFFFFF"/>
                </a:solidFill>
                <a:latin typeface="Arial"/>
                <a:ea typeface="Arial"/>
                <a:cs typeface="Arial"/>
                <a:sym typeface="Arial"/>
              </a:defRPr>
            </a:lvl4pPr>
            <a:lvl5pPr marL="0" marR="0" lvl="4" indent="0" algn="r" rtl="0">
              <a:spcBef>
                <a:spcPts val="0"/>
              </a:spcBef>
              <a:buNone/>
              <a:defRPr sz="1200" b="0" i="0" u="none" strike="noStrike" cap="none">
                <a:solidFill>
                  <a:srgbClr val="FFFFFF"/>
                </a:solidFill>
                <a:latin typeface="Arial"/>
                <a:ea typeface="Arial"/>
                <a:cs typeface="Arial"/>
                <a:sym typeface="Arial"/>
              </a:defRPr>
            </a:lvl5pPr>
            <a:lvl6pPr marL="0" marR="0" lvl="5" indent="0" algn="r" rtl="0">
              <a:spcBef>
                <a:spcPts val="0"/>
              </a:spcBef>
              <a:buNone/>
              <a:defRPr sz="1200" b="0" i="0" u="none" strike="noStrike" cap="none">
                <a:solidFill>
                  <a:srgbClr val="FFFFFF"/>
                </a:solidFill>
                <a:latin typeface="Arial"/>
                <a:ea typeface="Arial"/>
                <a:cs typeface="Arial"/>
                <a:sym typeface="Arial"/>
              </a:defRPr>
            </a:lvl6pPr>
            <a:lvl7pPr marL="0" marR="0" lvl="6" indent="0" algn="r" rtl="0">
              <a:spcBef>
                <a:spcPts val="0"/>
              </a:spcBef>
              <a:buNone/>
              <a:defRPr sz="1200" b="0" i="0" u="none" strike="noStrike" cap="none">
                <a:solidFill>
                  <a:srgbClr val="FFFFFF"/>
                </a:solidFill>
                <a:latin typeface="Arial"/>
                <a:ea typeface="Arial"/>
                <a:cs typeface="Arial"/>
                <a:sym typeface="Arial"/>
              </a:defRPr>
            </a:lvl7pPr>
            <a:lvl8pPr marL="0" marR="0" lvl="7" indent="0" algn="r" rtl="0">
              <a:spcBef>
                <a:spcPts val="0"/>
              </a:spcBef>
              <a:buNone/>
              <a:defRPr sz="1200" b="0" i="0" u="none" strike="noStrike" cap="none">
                <a:solidFill>
                  <a:srgbClr val="FFFFFF"/>
                </a:solidFill>
                <a:latin typeface="Arial"/>
                <a:ea typeface="Arial"/>
                <a:cs typeface="Arial"/>
                <a:sym typeface="Arial"/>
              </a:defRPr>
            </a:lvl8pPr>
            <a:lvl9pPr marL="0" marR="0" lvl="8" indent="0" algn="r" rtl="0">
              <a:spcBef>
                <a:spcPts val="0"/>
              </a:spcBef>
              <a:buNone/>
              <a:defRPr sz="1200" b="0" i="0" u="none" strike="noStrike" cap="none">
                <a:solidFill>
                  <a:srgbClr val="FFFFFF"/>
                </a:solidFill>
                <a:latin typeface="Arial"/>
                <a:ea typeface="Arial"/>
                <a:cs typeface="Arial"/>
                <a:sym typeface="Arial"/>
              </a:defRPr>
            </a:lvl9pPr>
          </a:lstStyle>
          <a:p>
            <a:pPr defTabSz="914173"/>
            <a:fld id="{00000000-1234-1234-1234-123412341234}" type="slidenum">
              <a:rPr lang="en-CA" smtClean="0"/>
              <a:pPr defTabSz="914173"/>
              <a:t>‹#›</a:t>
            </a:fld>
            <a:endParaRPr lang="en-CA"/>
          </a:p>
        </p:txBody>
      </p:sp>
      <p:cxnSp>
        <p:nvCxnSpPr>
          <p:cNvPr id="17" name="Google Shape;17;p13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grpSp>
        <p:nvGrpSpPr>
          <p:cNvPr id="2" name="Google Shape;54;p142"/>
          <p:cNvGrpSpPr/>
          <p:nvPr/>
        </p:nvGrpSpPr>
        <p:grpSpPr>
          <a:xfrm>
            <a:off x="908330" y="197238"/>
            <a:ext cx="10339717" cy="862408"/>
            <a:chOff x="755576" y="116635"/>
            <a:chExt cx="7754788" cy="862408"/>
          </a:xfrm>
        </p:grpSpPr>
        <p:grpSp>
          <p:nvGrpSpPr>
            <p:cNvPr id="3" name="Google Shape;55;p142"/>
            <p:cNvGrpSpPr/>
            <p:nvPr/>
          </p:nvGrpSpPr>
          <p:grpSpPr>
            <a:xfrm>
              <a:off x="755576" y="116635"/>
              <a:ext cx="6159669" cy="862408"/>
              <a:chOff x="1225329" y="56126"/>
              <a:chExt cx="6159669" cy="862408"/>
            </a:xfrm>
          </p:grpSpPr>
          <p:pic>
            <p:nvPicPr>
              <p:cNvPr id="27" name="Google Shape;56;p142"/>
              <p:cNvPicPr preferRelativeResize="0"/>
              <p:nvPr/>
            </p:nvPicPr>
            <p:blipFill rotWithShape="1">
              <a:blip r:embed="rId16" cstate="print">
                <a:alphaModFix/>
              </a:blip>
              <a:srcRect/>
              <a:stretch/>
            </p:blipFill>
            <p:spPr>
              <a:xfrm>
                <a:off x="1225329" y="56126"/>
                <a:ext cx="1936191" cy="862408"/>
              </a:xfrm>
              <a:prstGeom prst="rect">
                <a:avLst/>
              </a:prstGeom>
              <a:noFill/>
              <a:ln>
                <a:noFill/>
              </a:ln>
            </p:spPr>
          </p:pic>
          <p:pic>
            <p:nvPicPr>
              <p:cNvPr id="28" name="Google Shape;57;p142"/>
              <p:cNvPicPr preferRelativeResize="0"/>
              <p:nvPr/>
            </p:nvPicPr>
            <p:blipFill rotWithShape="1">
              <a:blip r:embed="rId17" cstate="print">
                <a:alphaModFix/>
              </a:blip>
              <a:srcRect/>
              <a:stretch/>
            </p:blipFill>
            <p:spPr>
              <a:xfrm>
                <a:off x="3380978" y="219102"/>
                <a:ext cx="1807446" cy="536456"/>
              </a:xfrm>
              <a:prstGeom prst="rect">
                <a:avLst/>
              </a:prstGeom>
              <a:noFill/>
              <a:ln>
                <a:noFill/>
              </a:ln>
            </p:spPr>
          </p:pic>
          <p:pic>
            <p:nvPicPr>
              <p:cNvPr id="29" name="Google Shape;58;p142"/>
              <p:cNvPicPr preferRelativeResize="0">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248078" y="121570"/>
                <a:ext cx="2136920" cy="731520"/>
              </a:xfrm>
              <a:prstGeom prst="rect">
                <a:avLst/>
              </a:prstGeom>
              <a:noFill/>
              <a:ln>
                <a:noFill/>
              </a:ln>
            </p:spPr>
          </p:pic>
        </p:grpSp>
        <p:pic>
          <p:nvPicPr>
            <p:cNvPr id="26" name="Google Shape;59;p142" descr="A picture containing clipart&#10;&#10;Description generated with very high confidence"/>
            <p:cNvPicPr preferRelativeResize="0"/>
            <p:nvPr/>
          </p:nvPicPr>
          <p:blipFill rotWithShape="1">
            <a:blip r:embed="rId19" cstate="print">
              <a:alphaModFix/>
            </a:blip>
            <a:srcRect/>
            <a:stretch/>
          </p:blipFill>
          <p:spPr>
            <a:xfrm>
              <a:off x="6948264" y="300189"/>
              <a:ext cx="1562100" cy="495301"/>
            </a:xfrm>
            <a:prstGeom prst="rect">
              <a:avLst/>
            </a:prstGeom>
            <a:noFill/>
            <a:ln>
              <a:noFill/>
            </a:ln>
          </p:spPr>
        </p:pic>
      </p:grpSp>
    </p:spTree>
    <p:extLst>
      <p:ext uri="{BB962C8B-B14F-4D97-AF65-F5344CB8AC3E}">
        <p14:creationId xmlns:p14="http://schemas.microsoft.com/office/powerpoint/2010/main" val="35091709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627" y="6400318"/>
            <a:ext cx="12192001" cy="492099"/>
          </a:xfrm>
          <a:prstGeom prst="rect">
            <a:avLst/>
          </a:prstGeom>
          <a:solidFill>
            <a:srgbClr val="3CAA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20"/>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137120" tIns="68561" rIns="137120" bIns="68561" rtlCol="0" anchor="b">
            <a:normAutofit/>
          </a:bodyPr>
          <a:lstStyle/>
          <a:p>
            <a:r>
              <a:rPr lang="en-US" dirty="0"/>
              <a:t>Click to edit Master title style</a:t>
            </a:r>
          </a:p>
        </p:txBody>
      </p:sp>
      <p:sp>
        <p:nvSpPr>
          <p:cNvPr id="3" name="Text Placeholder 2"/>
          <p:cNvSpPr>
            <a:spLocks noGrp="1"/>
          </p:cNvSpPr>
          <p:nvPr>
            <p:ph type="body" idx="1"/>
          </p:nvPr>
        </p:nvSpPr>
        <p:spPr>
          <a:xfrm>
            <a:off x="1097279" y="1845734"/>
            <a:ext cx="10058401" cy="4023360"/>
          </a:xfrm>
          <a:prstGeom prst="rect">
            <a:avLst/>
          </a:prstGeom>
        </p:spPr>
        <p:txBody>
          <a:bodyPr vert="horz" lIns="0" tIns="68561" rIns="0" bIns="6856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6" y="6459791"/>
            <a:ext cx="2472271" cy="365125"/>
          </a:xfrm>
          <a:prstGeom prst="rect">
            <a:avLst/>
          </a:prstGeom>
        </p:spPr>
        <p:txBody>
          <a:bodyPr vert="horz" lIns="137120" tIns="68561" rIns="137120" bIns="68561" rtlCol="0" anchor="ctr"/>
          <a:lstStyle>
            <a:lvl1pPr algn="l">
              <a:defRPr sz="1200" b="0">
                <a:solidFill>
                  <a:srgbClr val="FFFFFF"/>
                </a:solidFill>
                <a:latin typeface="Arial" panose="020B0604020202020204" pitchFamily="34" charset="0"/>
                <a:cs typeface="Arial" panose="020B0604020202020204" pitchFamily="34" charset="0"/>
              </a:defRPr>
            </a:lvl1pPr>
          </a:lstStyle>
          <a:p>
            <a:pPr defTabSz="914173"/>
            <a:r>
              <a:rPr lang="en-US"/>
              <a:t>May 28th 2020</a:t>
            </a:r>
            <a:endParaRPr lang="en-CA" dirty="0"/>
          </a:p>
        </p:txBody>
      </p:sp>
      <p:sp>
        <p:nvSpPr>
          <p:cNvPr id="5" name="Footer Placeholder 4"/>
          <p:cNvSpPr>
            <a:spLocks noGrp="1"/>
          </p:cNvSpPr>
          <p:nvPr>
            <p:ph type="ftr" sz="quarter" idx="3"/>
          </p:nvPr>
        </p:nvSpPr>
        <p:spPr>
          <a:xfrm>
            <a:off x="3686186" y="6459791"/>
            <a:ext cx="4822804" cy="365125"/>
          </a:xfrm>
          <a:prstGeom prst="rect">
            <a:avLst/>
          </a:prstGeom>
        </p:spPr>
        <p:txBody>
          <a:bodyPr vert="horz" lIns="137120" tIns="68561" rIns="137120" bIns="68561" rtlCol="0" anchor="ctr"/>
          <a:lstStyle>
            <a:lvl1pPr algn="ctr">
              <a:defRPr sz="1200" b="0" cap="all" baseline="0">
                <a:solidFill>
                  <a:srgbClr val="FFFFFF"/>
                </a:solidFill>
              </a:defRPr>
            </a:lvl1pPr>
          </a:lstStyle>
          <a:p>
            <a:pPr defTabSz="914173"/>
            <a:r>
              <a:rPr lang="en-US"/>
              <a:t>Using Standardized Tools to Improve Services:  A knowledge exchange event</a:t>
            </a:r>
            <a:endParaRPr lang="en-CA" dirty="0"/>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137120" tIns="68561" rIns="137120" bIns="68561" rtlCol="0" anchor="ctr"/>
          <a:lstStyle>
            <a:lvl1pPr algn="r">
              <a:defRPr sz="1200" b="0">
                <a:solidFill>
                  <a:srgbClr val="FFFFFF"/>
                </a:solidFill>
                <a:latin typeface="Arial" panose="020B0604020202020204" pitchFamily="34" charset="0"/>
                <a:cs typeface="Arial" panose="020B0604020202020204" pitchFamily="34" charset="0"/>
              </a:defRPr>
            </a:lvl1pPr>
          </a:lstStyle>
          <a:p>
            <a:pPr defTabSz="914173"/>
            <a:fld id="{320EABFD-4050-4D3E-85C5-C55BDFD8D955}" type="slidenum">
              <a:rPr lang="en-CA" smtClean="0"/>
              <a:pPr defTabSz="914173"/>
              <a:t>‹#›</a:t>
            </a:fld>
            <a:endParaRPr lang="en-CA"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4C44D00-7506-47C2-82FE-6CC259B1CF67}"/>
              </a:ext>
            </a:extLst>
          </p:cNvPr>
          <p:cNvGrpSpPr/>
          <p:nvPr/>
        </p:nvGrpSpPr>
        <p:grpSpPr>
          <a:xfrm>
            <a:off x="2198128" y="116636"/>
            <a:ext cx="7957768" cy="862409"/>
            <a:chOff x="1225329" y="56126"/>
            <a:chExt cx="5968326" cy="862409"/>
          </a:xfrm>
        </p:grpSpPr>
        <p:pic>
          <p:nvPicPr>
            <p:cNvPr id="13" name="Picture 12">
              <a:extLst>
                <a:ext uri="{FF2B5EF4-FFF2-40B4-BE49-F238E27FC236}">
                  <a16:creationId xmlns:a16="http://schemas.microsoft.com/office/drawing/2014/main" id="{DB16025A-1021-4260-A32A-48BBF327D5F7}"/>
                </a:ext>
              </a:extLst>
            </p:cNvPr>
            <p:cNvPicPr>
              <a:picLocks noChangeAspect="1"/>
            </p:cNvPicPr>
            <p:nvPr userDrawn="1"/>
          </p:nvPicPr>
          <p:blipFill>
            <a:blip r:embed="rId11"/>
            <a:stretch>
              <a:fillRect/>
            </a:stretch>
          </p:blipFill>
          <p:spPr>
            <a:xfrm>
              <a:off x="1225329" y="56127"/>
              <a:ext cx="1936191" cy="862408"/>
            </a:xfrm>
            <a:prstGeom prst="rect">
              <a:avLst/>
            </a:prstGeom>
          </p:spPr>
        </p:pic>
        <p:pic>
          <p:nvPicPr>
            <p:cNvPr id="12" name="Picture 11">
              <a:extLst>
                <a:ext uri="{FF2B5EF4-FFF2-40B4-BE49-F238E27FC236}">
                  <a16:creationId xmlns:a16="http://schemas.microsoft.com/office/drawing/2014/main" id="{C660CA16-5941-456B-994C-6915F1DEC7B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563888" y="219103"/>
              <a:ext cx="1807446" cy="536456"/>
            </a:xfrm>
            <a:prstGeom prst="rect">
              <a:avLst/>
            </a:prstGeom>
          </p:spPr>
        </p:pic>
        <p:pic>
          <p:nvPicPr>
            <p:cNvPr id="15" name="Picture 14">
              <a:extLst>
                <a:ext uri="{FF2B5EF4-FFF2-40B4-BE49-F238E27FC236}">
                  <a16:creationId xmlns:a16="http://schemas.microsoft.com/office/drawing/2014/main" id="{3D8860F3-9A12-422A-A058-DB4665FC2DD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52120" y="56126"/>
              <a:ext cx="1541535" cy="862409"/>
            </a:xfrm>
            <a:prstGeom prst="rect">
              <a:avLst/>
            </a:prstGeom>
          </p:spPr>
        </p:pic>
      </p:grpSp>
    </p:spTree>
    <p:extLst>
      <p:ext uri="{BB962C8B-B14F-4D97-AF65-F5344CB8AC3E}">
        <p14:creationId xmlns:p14="http://schemas.microsoft.com/office/powerpoint/2010/main" val="11617793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p:txStyles>
    <p:titleStyle>
      <a:lvl1pPr algn="l" defTabSz="914173" rtl="0" eaLnBrk="1" latinLnBrk="0" hangingPunct="1">
        <a:lnSpc>
          <a:spcPct val="85000"/>
        </a:lnSpc>
        <a:spcBef>
          <a:spcPct val="0"/>
        </a:spcBef>
        <a:buNone/>
        <a:defRPr sz="3600" kern="1200" spc="-50" baseline="0">
          <a:solidFill>
            <a:srgbClr val="3CAA9D"/>
          </a:solidFill>
          <a:latin typeface="Arial" panose="020B0604020202020204" pitchFamily="34" charset="0"/>
          <a:ea typeface="+mj-ea"/>
          <a:cs typeface="Arial" panose="020B0604020202020204" pitchFamily="34" charset="0"/>
        </a:defRPr>
      </a:lvl1pPr>
    </p:titleStyle>
    <p:bodyStyle>
      <a:lvl1pPr marL="91418" indent="-91418" algn="l" defTabSz="914173"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3953" indent="-182835" algn="l" defTabSz="914173"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788" indent="-182835" algn="l" defTabSz="91417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621" indent="-182835" algn="l" defTabSz="91417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456" indent="-182835" algn="l" defTabSz="91417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099725" indent="-228543" algn="l" defTabSz="91417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75" indent="-228543" algn="l" defTabSz="91417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625" indent="-228543" algn="l" defTabSz="91417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575" indent="-228543" algn="l" defTabSz="91417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73" rtl="0" eaLnBrk="1" latinLnBrk="0" hangingPunct="1">
        <a:defRPr sz="1800" kern="1200">
          <a:solidFill>
            <a:schemeClr val="tx1"/>
          </a:solidFill>
          <a:latin typeface="+mn-lt"/>
          <a:ea typeface="+mn-ea"/>
          <a:cs typeface="+mn-cs"/>
        </a:defRPr>
      </a:lvl1pPr>
      <a:lvl2pPr marL="457085" algn="l" defTabSz="914173" rtl="0" eaLnBrk="1" latinLnBrk="0" hangingPunct="1">
        <a:defRPr sz="1800" kern="1200">
          <a:solidFill>
            <a:schemeClr val="tx1"/>
          </a:solidFill>
          <a:latin typeface="+mn-lt"/>
          <a:ea typeface="+mn-ea"/>
          <a:cs typeface="+mn-cs"/>
        </a:defRPr>
      </a:lvl2pPr>
      <a:lvl3pPr marL="914173" algn="l" defTabSz="914173" rtl="0" eaLnBrk="1" latinLnBrk="0" hangingPunct="1">
        <a:defRPr sz="1800" kern="1200">
          <a:solidFill>
            <a:schemeClr val="tx1"/>
          </a:solidFill>
          <a:latin typeface="+mn-lt"/>
          <a:ea typeface="+mn-ea"/>
          <a:cs typeface="+mn-cs"/>
        </a:defRPr>
      </a:lvl3pPr>
      <a:lvl4pPr marL="1371258" algn="l" defTabSz="914173" rtl="0" eaLnBrk="1" latinLnBrk="0" hangingPunct="1">
        <a:defRPr sz="1800" kern="1200">
          <a:solidFill>
            <a:schemeClr val="tx1"/>
          </a:solidFill>
          <a:latin typeface="+mn-lt"/>
          <a:ea typeface="+mn-ea"/>
          <a:cs typeface="+mn-cs"/>
        </a:defRPr>
      </a:lvl4pPr>
      <a:lvl5pPr marL="1828343" algn="l" defTabSz="914173" rtl="0" eaLnBrk="1" latinLnBrk="0" hangingPunct="1">
        <a:defRPr sz="1800" kern="1200">
          <a:solidFill>
            <a:schemeClr val="tx1"/>
          </a:solidFill>
          <a:latin typeface="+mn-lt"/>
          <a:ea typeface="+mn-ea"/>
          <a:cs typeface="+mn-cs"/>
        </a:defRPr>
      </a:lvl5pPr>
      <a:lvl6pPr marL="2285430" algn="l" defTabSz="914173" rtl="0" eaLnBrk="1" latinLnBrk="0" hangingPunct="1">
        <a:defRPr sz="1800" kern="1200">
          <a:solidFill>
            <a:schemeClr val="tx1"/>
          </a:solidFill>
          <a:latin typeface="+mn-lt"/>
          <a:ea typeface="+mn-ea"/>
          <a:cs typeface="+mn-cs"/>
        </a:defRPr>
      </a:lvl6pPr>
      <a:lvl7pPr marL="2742515" algn="l" defTabSz="914173" rtl="0" eaLnBrk="1" latinLnBrk="0" hangingPunct="1">
        <a:defRPr sz="1800" kern="1200">
          <a:solidFill>
            <a:schemeClr val="tx1"/>
          </a:solidFill>
          <a:latin typeface="+mn-lt"/>
          <a:ea typeface="+mn-ea"/>
          <a:cs typeface="+mn-cs"/>
        </a:defRPr>
      </a:lvl7pPr>
      <a:lvl8pPr marL="3199600" algn="l" defTabSz="914173" rtl="0" eaLnBrk="1" latinLnBrk="0" hangingPunct="1">
        <a:defRPr sz="1800" kern="1200">
          <a:solidFill>
            <a:schemeClr val="tx1"/>
          </a:solidFill>
          <a:latin typeface="+mn-lt"/>
          <a:ea typeface="+mn-ea"/>
          <a:cs typeface="+mn-cs"/>
        </a:defRPr>
      </a:lvl8pPr>
      <a:lvl9pPr marL="3656685" algn="l" defTabSz="9141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www.hqontario.ca/Quality-Improve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ncbi.nlm.nih.gov/pmc/articles/PMC246492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27.jpg"/><Relationship Id="rId1" Type="http://schemas.openxmlformats.org/officeDocument/2006/relationships/slideLayout" Target="../slideLayouts/slideLayout1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33.wmf"/><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8F4D04-17EE-4CCD-B465-D81AA1112DCF}"/>
              </a:ext>
            </a:extLst>
          </p:cNvPr>
          <p:cNvSpPr>
            <a:spLocks noGrp="1"/>
          </p:cNvSpPr>
          <p:nvPr>
            <p:ph type="ctrTitle"/>
          </p:nvPr>
        </p:nvSpPr>
        <p:spPr>
          <a:xfrm>
            <a:off x="1175938" y="595684"/>
            <a:ext cx="10058400" cy="4009292"/>
          </a:xfrm>
        </p:spPr>
        <p:txBody>
          <a:bodyPr>
            <a:normAutofit/>
          </a:bodyPr>
          <a:lstStyle/>
          <a:p>
            <a:pPr algn="ctr"/>
            <a:r>
              <a:rPr lang="en-CA" sz="4400" b="1" i="1" dirty="0"/>
              <a:t>Using the Ontario Common Assessment of Need (OCAN) in Quality Improvement (QI):</a:t>
            </a:r>
            <a:br>
              <a:rPr lang="en-CA" sz="4400" b="1" i="1" dirty="0"/>
            </a:br>
            <a:r>
              <a:rPr lang="en-CA" sz="4400" b="1" i="1" dirty="0"/>
              <a:t>The OCAN QI Network</a:t>
            </a:r>
            <a:br>
              <a:rPr lang="en-CA" sz="4400" b="1" i="1" dirty="0"/>
            </a:br>
            <a:r>
              <a:rPr lang="en-CA" sz="3200" b="1" i="1" dirty="0">
                <a:solidFill>
                  <a:schemeClr val="tx1"/>
                </a:solidFill>
              </a:rPr>
              <a:t>May 2020</a:t>
            </a:r>
            <a:endParaRPr lang="en-US" sz="4400" dirty="0">
              <a:solidFill>
                <a:schemeClr val="tx1"/>
              </a:solidFill>
            </a:endParaRPr>
          </a:p>
        </p:txBody>
      </p:sp>
    </p:spTree>
    <p:extLst>
      <p:ext uri="{BB962C8B-B14F-4D97-AF65-F5344CB8AC3E}">
        <p14:creationId xmlns:p14="http://schemas.microsoft.com/office/powerpoint/2010/main" val="264857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9549EB89-5BFB-4E1E-AEEA-87C343D80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latin typeface="Calibri"/>
            </a:endParaRPr>
          </a:p>
        </p:txBody>
      </p:sp>
      <p:sp>
        <p:nvSpPr>
          <p:cNvPr id="20" name="Rectangle 19">
            <a:extLst>
              <a:ext uri="{FF2B5EF4-FFF2-40B4-BE49-F238E27FC236}">
                <a16:creationId xmlns:a16="http://schemas.microsoft.com/office/drawing/2014/main" id="{3D1FA295-BDF6-44B9-90C5-FE3E2CE35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OCAN Think Tank Event"/>
          <p:cNvPicPr>
            <a:picLocks noChangeAspect="1"/>
          </p:cNvPicPr>
          <p:nvPr/>
        </p:nvPicPr>
        <p:blipFill rotWithShape="1">
          <a:blip r:embed="rId3" cstate="print">
            <a:extLst>
              <a:ext uri="{28A0092B-C50C-407E-A947-70E740481C1C}">
                <a14:useLocalDpi xmlns:a14="http://schemas.microsoft.com/office/drawing/2010/main" val="0"/>
              </a:ext>
            </a:extLst>
          </a:blip>
          <a:srcRect l="9045" r="6573" b="1"/>
          <a:stretch/>
        </p:blipFill>
        <p:spPr>
          <a:xfrm>
            <a:off x="634003" y="640080"/>
            <a:ext cx="6275667" cy="5577840"/>
          </a:xfrm>
          <a:prstGeom prst="rect">
            <a:avLst/>
          </a:prstGeom>
        </p:spPr>
      </p:pic>
      <p:sp>
        <p:nvSpPr>
          <p:cNvPr id="2" name="TextBox 1"/>
          <p:cNvSpPr txBox="1"/>
          <p:nvPr/>
        </p:nvSpPr>
        <p:spPr>
          <a:xfrm>
            <a:off x="8096890" y="2469640"/>
            <a:ext cx="3659246" cy="3179636"/>
          </a:xfrm>
          <a:prstGeom prst="rect">
            <a:avLst/>
          </a:prstGeom>
        </p:spPr>
        <p:txBody>
          <a:bodyPr vert="horz" lIns="91404" tIns="45703" rIns="91404" bIns="45703" rtlCol="0" anchor="b">
            <a:normAutofit/>
          </a:bodyPr>
          <a:lstStyle/>
          <a:p>
            <a:pPr defTabSz="914082">
              <a:lnSpc>
                <a:spcPct val="85000"/>
              </a:lnSpc>
              <a:spcBef>
                <a:spcPct val="0"/>
              </a:spcBef>
              <a:spcAft>
                <a:spcPts val="600"/>
              </a:spcAft>
            </a:pPr>
            <a:endParaRPr lang="en-US" sz="2800" spc="-50" dirty="0">
              <a:solidFill>
                <a:srgbClr val="FFFFFF"/>
              </a:solidFill>
              <a:latin typeface="Calibri Light"/>
            </a:endParaRPr>
          </a:p>
          <a:p>
            <a:pPr defTabSz="914082">
              <a:lnSpc>
                <a:spcPct val="85000"/>
              </a:lnSpc>
              <a:spcBef>
                <a:spcPct val="0"/>
              </a:spcBef>
              <a:spcAft>
                <a:spcPts val="600"/>
              </a:spcAft>
            </a:pPr>
            <a:r>
              <a:rPr lang="en-US" sz="2800" spc="-50" dirty="0">
                <a:solidFill>
                  <a:srgbClr val="FFFFFF"/>
                </a:solidFill>
                <a:latin typeface="Calibri Light"/>
              </a:rPr>
              <a:t>Providers seeking to understand the experience:</a:t>
            </a:r>
          </a:p>
          <a:p>
            <a:pPr defTabSz="914082">
              <a:lnSpc>
                <a:spcPct val="85000"/>
              </a:lnSpc>
              <a:spcBef>
                <a:spcPct val="0"/>
              </a:spcBef>
              <a:spcAft>
                <a:spcPts val="600"/>
              </a:spcAft>
            </a:pPr>
            <a:r>
              <a:rPr lang="en-US" sz="2800" spc="-50" dirty="0">
                <a:solidFill>
                  <a:srgbClr val="FFFFFF"/>
                </a:solidFill>
                <a:latin typeface="Calibri Light"/>
              </a:rPr>
              <a:t>  </a:t>
            </a:r>
          </a:p>
          <a:p>
            <a:pPr defTabSz="914082">
              <a:lnSpc>
                <a:spcPct val="85000"/>
              </a:lnSpc>
              <a:spcBef>
                <a:spcPct val="0"/>
              </a:spcBef>
              <a:spcAft>
                <a:spcPts val="600"/>
              </a:spcAft>
            </a:pPr>
            <a:r>
              <a:rPr lang="en-US" sz="2800" spc="-50" dirty="0">
                <a:solidFill>
                  <a:srgbClr val="FFFFFF"/>
                </a:solidFill>
                <a:latin typeface="Calibri Light"/>
              </a:rPr>
              <a:t>OCAN Think Tank Event 2018</a:t>
            </a:r>
          </a:p>
        </p:txBody>
      </p:sp>
      <p:sp>
        <p:nvSpPr>
          <p:cNvPr id="22" name="Rectangle 21">
            <a:extLst>
              <a:ext uri="{FF2B5EF4-FFF2-40B4-BE49-F238E27FC236}">
                <a16:creationId xmlns:a16="http://schemas.microsoft.com/office/drawing/2014/main" id="{81A36F1F-EEAE-48D1-A1FB-BD6FC850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p:cNvSpPr>
            <a:spLocks noGrp="1"/>
          </p:cNvSpPr>
          <p:nvPr>
            <p:ph type="ftr" sz="quarter" idx="11"/>
          </p:nvPr>
        </p:nvSpPr>
        <p:spPr>
          <a:xfrm>
            <a:off x="274853" y="6459790"/>
            <a:ext cx="7050183" cy="365125"/>
          </a:xfrm>
        </p:spPr>
        <p:txBody>
          <a:bodyPr vert="horz" lIns="91404" tIns="45703" rIns="91404" bIns="45703" rtlCol="0" anchor="ctr">
            <a:normAutofit/>
          </a:bodyPr>
          <a:lstStyle/>
          <a:p>
            <a:pPr algn="l" defTabSz="609570">
              <a:spcAft>
                <a:spcPts val="600"/>
              </a:spcAft>
            </a:pPr>
            <a:r>
              <a:rPr lang="en-US" sz="933">
                <a:solidFill>
                  <a:srgbClr val="444D26"/>
                </a:solidFill>
                <a:latin typeface="Calibri"/>
              </a:rPr>
              <a:t>Using Standardized Tools to Improve Services:  A knowledge exchange event</a:t>
            </a:r>
          </a:p>
        </p:txBody>
      </p:sp>
      <p:sp>
        <p:nvSpPr>
          <p:cNvPr id="4" name="Date Placeholder 3"/>
          <p:cNvSpPr>
            <a:spLocks noGrp="1"/>
          </p:cNvSpPr>
          <p:nvPr>
            <p:ph type="dt" sz="half" idx="10"/>
          </p:nvPr>
        </p:nvSpPr>
        <p:spPr>
          <a:xfrm>
            <a:off x="8096888" y="6459790"/>
            <a:ext cx="2787425" cy="365125"/>
          </a:xfrm>
        </p:spPr>
        <p:txBody>
          <a:bodyPr vert="horz" lIns="91404" tIns="45703" rIns="91404" bIns="45703" rtlCol="0" anchor="ctr">
            <a:normAutofit/>
          </a:bodyPr>
          <a:lstStyle/>
          <a:p>
            <a:pPr defTabSz="914082">
              <a:spcAft>
                <a:spcPts val="600"/>
              </a:spcAft>
            </a:pPr>
            <a:r>
              <a:rPr lang="en-US" sz="933">
                <a:latin typeface="Calibri"/>
              </a:rPr>
              <a:t>May 28th 2020</a:t>
            </a:r>
          </a:p>
        </p:txBody>
      </p:sp>
      <p:sp>
        <p:nvSpPr>
          <p:cNvPr id="6" name="Slide Number Placeholder 5"/>
          <p:cNvSpPr>
            <a:spLocks noGrp="1"/>
          </p:cNvSpPr>
          <p:nvPr>
            <p:ph type="sldNum" sz="quarter" idx="12"/>
          </p:nvPr>
        </p:nvSpPr>
        <p:spPr>
          <a:xfrm>
            <a:off x="11030579" y="6459790"/>
            <a:ext cx="725557" cy="365125"/>
          </a:xfrm>
        </p:spPr>
        <p:txBody>
          <a:bodyPr vert="horz" lIns="91404" tIns="45703" rIns="91404" bIns="45703" rtlCol="0" anchor="ctr">
            <a:normAutofit/>
          </a:bodyPr>
          <a:lstStyle/>
          <a:p>
            <a:pPr defTabSz="609570">
              <a:spcAft>
                <a:spcPts val="600"/>
              </a:spcAft>
            </a:pPr>
            <a:fld id="{836719EB-093B-8048-9001-01D864DF58AF}" type="slidenum">
              <a:rPr lang="en-US" sz="1133">
                <a:solidFill>
                  <a:srgbClr val="FFFFFF"/>
                </a:solidFill>
                <a:latin typeface="Calibri"/>
                <a:ea typeface="+mn-ea"/>
              </a:rPr>
              <a:pPr defTabSz="609570">
                <a:spcAft>
                  <a:spcPts val="600"/>
                </a:spcAft>
              </a:pPr>
              <a:t>10</a:t>
            </a:fld>
            <a:endParaRPr lang="en-US" sz="1133">
              <a:solidFill>
                <a:srgbClr val="FFFFFF"/>
              </a:solidFill>
              <a:latin typeface="Calibri"/>
              <a:ea typeface="+mn-ea"/>
            </a:endParaRPr>
          </a:p>
        </p:txBody>
      </p:sp>
      <p:sp>
        <p:nvSpPr>
          <p:cNvPr id="17" name="Title 1">
            <a:extLst>
              <a:ext uri="{FF2B5EF4-FFF2-40B4-BE49-F238E27FC236}">
                <a16:creationId xmlns:a16="http://schemas.microsoft.com/office/drawing/2014/main" id="{3F19D78A-516B-4374-B851-DCBD1970390F}"/>
              </a:ext>
            </a:extLst>
          </p:cNvPr>
          <p:cNvSpPr>
            <a:spLocks noGrp="1"/>
          </p:cNvSpPr>
          <p:nvPr>
            <p:ph type="title"/>
          </p:nvPr>
        </p:nvSpPr>
        <p:spPr>
          <a:xfrm>
            <a:off x="8096888" y="1095565"/>
            <a:ext cx="3732526" cy="1256920"/>
          </a:xfrm>
        </p:spPr>
        <p:txBody>
          <a:bodyPr>
            <a:normAutofit fontScale="90000"/>
          </a:bodyPr>
          <a:lstStyle/>
          <a:p>
            <a:pPr defTabSz="914082">
              <a:spcAft>
                <a:spcPts val="600"/>
              </a:spcAft>
            </a:pPr>
            <a:r>
              <a:rPr lang="en-US" dirty="0">
                <a:solidFill>
                  <a:srgbClr val="FFFFFF"/>
                </a:solidFill>
                <a:latin typeface="Calibri Light"/>
              </a:rPr>
              <a:t>Emotional Mapping Exercise</a:t>
            </a:r>
          </a:p>
        </p:txBody>
      </p:sp>
    </p:spTree>
    <p:extLst>
      <p:ext uri="{BB962C8B-B14F-4D97-AF65-F5344CB8AC3E}">
        <p14:creationId xmlns:p14="http://schemas.microsoft.com/office/powerpoint/2010/main" val="224050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1200150" y="4478731"/>
            <a:ext cx="10082352" cy="1543049"/>
          </a:xfrm>
          <a:prstGeom prst="roundRect">
            <a:avLst/>
          </a:prstGeom>
          <a:solidFill>
            <a:srgbClr val="FFEAD1"/>
          </a:solidFill>
          <a:ln/>
        </p:spPr>
        <p:style>
          <a:lnRef idx="2">
            <a:schemeClr val="accent1"/>
          </a:lnRef>
          <a:fillRef idx="1">
            <a:schemeClr val="lt1"/>
          </a:fillRef>
          <a:effectRef idx="0">
            <a:schemeClr val="accent1"/>
          </a:effectRef>
          <a:fontRef idx="minor">
            <a:schemeClr val="dk1"/>
          </a:fontRef>
        </p:style>
        <p:txBody>
          <a:bodyPr vert="horz" lIns="68552" tIns="34278" rIns="68552" bIns="34278" rtlCol="0">
            <a:noAutofit/>
          </a:bodyPr>
          <a:lstStyle>
            <a:lvl1pPr marL="266700" indent="-266700" algn="l" defTabSz="685800" rtl="0" eaLnBrk="0" fontAlgn="base" latinLnBrk="0" hangingPunct="0">
              <a:lnSpc>
                <a:spcPct val="100000"/>
              </a:lnSpc>
              <a:spcBef>
                <a:spcPts val="1200"/>
              </a:spcBef>
              <a:spcAft>
                <a:spcPts val="600"/>
              </a:spcAft>
              <a:buClr>
                <a:schemeClr val="accent2"/>
              </a:buClr>
              <a:buFont typeface="Wingdings" pitchFamily="2" charset="2"/>
              <a:buChar char="§"/>
              <a:defRPr lang="en-US" sz="1800" kern="1200" dirty="0" smtClean="0">
                <a:solidFill>
                  <a:schemeClr val="tx1"/>
                </a:solidFill>
                <a:latin typeface="+mn-lt"/>
                <a:ea typeface="+mn-ea"/>
                <a:cs typeface="+mn-cs"/>
              </a:defRPr>
            </a:lvl1pPr>
            <a:lvl2pPr marL="628650" indent="-266700" algn="l" defTabSz="685800" rtl="0" eaLnBrk="0" fontAlgn="base" latinLnBrk="0" hangingPunct="0">
              <a:lnSpc>
                <a:spcPct val="100000"/>
              </a:lnSpc>
              <a:spcBef>
                <a:spcPts val="0"/>
              </a:spcBef>
              <a:spcAft>
                <a:spcPts val="600"/>
              </a:spcAft>
              <a:buClr>
                <a:schemeClr val="tx1">
                  <a:lumMod val="50000"/>
                  <a:lumOff val="50000"/>
                </a:schemeClr>
              </a:buClr>
              <a:buFont typeface="Wingdings" panose="05000000000000000000" pitchFamily="2" charset="2"/>
              <a:buChar char="§"/>
              <a:defRPr lang="en-US" sz="1800" kern="1200" dirty="0" smtClean="0">
                <a:solidFill>
                  <a:schemeClr val="tx1"/>
                </a:solidFill>
                <a:latin typeface="+mn-lt"/>
                <a:ea typeface="+mn-ea"/>
                <a:cs typeface="+mn-cs"/>
              </a:defRPr>
            </a:lvl2pPr>
            <a:lvl3pPr marL="990600" indent="-276225" algn="l" defTabSz="685800" rtl="0" eaLnBrk="0" fontAlgn="base" latinLnBrk="0" hangingPunct="0">
              <a:lnSpc>
                <a:spcPct val="100000"/>
              </a:lnSpc>
              <a:spcBef>
                <a:spcPts val="0"/>
              </a:spcBef>
              <a:spcAft>
                <a:spcPts val="600"/>
              </a:spcAft>
              <a:buClr>
                <a:schemeClr val="accent3"/>
              </a:buClr>
              <a:buFont typeface="Wingdings" pitchFamily="2" charset="2"/>
              <a:buChar char="§"/>
              <a:defRPr lang="en-US" sz="1800" kern="1200" dirty="0" smtClean="0">
                <a:solidFill>
                  <a:schemeClr val="tx1"/>
                </a:solidFill>
                <a:latin typeface="+mn-lt"/>
                <a:ea typeface="+mn-ea"/>
                <a:cs typeface="+mn-cs"/>
              </a:defRPr>
            </a:lvl3pPr>
            <a:lvl4pPr marL="1343025" indent="-266700" algn="l" defTabSz="685800" rtl="0" eaLnBrk="0" fontAlgn="base" latinLnBrk="0" hangingPunct="0">
              <a:lnSpc>
                <a:spcPct val="100000"/>
              </a:lnSpc>
              <a:spcBef>
                <a:spcPts val="0"/>
              </a:spcBef>
              <a:spcAft>
                <a:spcPts val="600"/>
              </a:spcAft>
              <a:buClr>
                <a:schemeClr val="bg1">
                  <a:lumMod val="65000"/>
                </a:schemeClr>
              </a:buClr>
              <a:buFont typeface="Wingdings" panose="05000000000000000000" pitchFamily="2" charset="2"/>
              <a:buChar char="§"/>
              <a:defRPr lang="en-US" sz="1800" kern="1200" dirty="0" smtClean="0">
                <a:solidFill>
                  <a:schemeClr val="tx1"/>
                </a:solidFill>
                <a:latin typeface="+mn-lt"/>
                <a:ea typeface="+mn-ea"/>
                <a:cs typeface="+mn-cs"/>
              </a:defRPr>
            </a:lvl4pPr>
            <a:lvl5pPr marL="1704975" indent="-266700" algn="l" defTabSz="685800" rtl="0" eaLnBrk="0" fontAlgn="base" latinLnBrk="0" hangingPunct="0">
              <a:lnSpc>
                <a:spcPct val="100000"/>
              </a:lnSpc>
              <a:spcBef>
                <a:spcPts val="0"/>
              </a:spcBef>
              <a:spcAft>
                <a:spcPts val="600"/>
              </a:spcAft>
              <a:buFont typeface="Wingdings" pitchFamily="2" charset="2"/>
              <a:buChar char="§"/>
              <a:defRPr lang="en-US" sz="18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23">
              <a:spcBef>
                <a:spcPts val="800"/>
              </a:spcBef>
              <a:spcAft>
                <a:spcPts val="400"/>
              </a:spcAft>
              <a:buClr>
                <a:srgbClr val="F3A447"/>
              </a:buClr>
              <a:buNone/>
            </a:pPr>
            <a:r>
              <a:rPr lang="en-CA" sz="2000" b="1">
                <a:solidFill>
                  <a:srgbClr val="E7BC29">
                    <a:lumMod val="50000"/>
                  </a:srgbClr>
                </a:solidFill>
                <a:latin typeface="Calibri"/>
              </a:rPr>
              <a:t>Aim Statement</a:t>
            </a:r>
          </a:p>
          <a:p>
            <a:pPr marL="0" indent="0" defTabSz="457223">
              <a:spcBef>
                <a:spcPts val="800"/>
              </a:spcBef>
              <a:spcAft>
                <a:spcPts val="0"/>
              </a:spcAft>
              <a:buClr>
                <a:srgbClr val="F3A447"/>
              </a:buClr>
              <a:buNone/>
            </a:pPr>
            <a:r>
              <a:rPr lang="en-US" sz="2000">
                <a:solidFill>
                  <a:prstClr val="black"/>
                </a:solidFill>
                <a:latin typeface="Calibri"/>
                <a:ea typeface="Calibri" panose="020F0502020204030204" pitchFamily="34" charset="0"/>
                <a:cs typeface="Times New Roman" panose="02020603050405020304" pitchFamily="18" charset="0"/>
              </a:rPr>
              <a:t>By December 31, 2020, 90% of clients that participate in the OCAN process will report that the ongoing use of the OCAN in recovery oriented service planning has value in meeting their goals.</a:t>
            </a:r>
            <a:endParaRPr lang="en-CA" sz="2000">
              <a:solidFill>
                <a:prstClr val="black"/>
              </a:solidFill>
              <a:latin typeface="Calibri"/>
              <a:ea typeface="Calibri" panose="020F0502020204030204" pitchFamily="34" charset="0"/>
              <a:cs typeface="Times New Roman" panose="02020603050405020304" pitchFamily="18" charset="0"/>
            </a:endParaRPr>
          </a:p>
        </p:txBody>
      </p:sp>
      <p:pic>
        <p:nvPicPr>
          <p:cNvPr id="1026" name="Picture 2" descr="http://www.mint.ca/store/dyn/content_imgs/25Loonie_Security.png&#10;&#10;Loon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6961" y="3326175"/>
            <a:ext cx="985836" cy="945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katemckay.ca/wp/wp-content/uploads/2015/09/623932035942-4.jpg&#10;&#10;Looni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1561" y="3384485"/>
            <a:ext cx="893480" cy="89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4294967295"/>
          </p:nvPr>
        </p:nvSpPr>
        <p:spPr>
          <a:xfrm>
            <a:off x="1200150" y="1803540"/>
            <a:ext cx="10082352" cy="1377509"/>
          </a:xfrm>
          <a:prstGeom prst="roundRect">
            <a:avLst/>
          </a:prstGeom>
          <a:solidFill>
            <a:srgbClr val="FFEAD1"/>
          </a:solidFill>
          <a:ln/>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r>
              <a:rPr lang="en-CA" sz="8000" b="1" dirty="0">
                <a:solidFill>
                  <a:schemeClr val="accent3">
                    <a:lumMod val="50000"/>
                  </a:schemeClr>
                </a:solidFill>
              </a:rPr>
              <a:t>Problem Statement:</a:t>
            </a:r>
          </a:p>
          <a:p>
            <a:pPr>
              <a:spcAft>
                <a:spcPts val="0"/>
              </a:spcAft>
            </a:pPr>
            <a:r>
              <a:rPr lang="en-US" sz="8000" dirty="0">
                <a:latin typeface="Calibri" panose="020F0502020204030204" pitchFamily="34" charset="0"/>
                <a:ea typeface="Calibri" panose="020F0502020204030204" pitchFamily="34" charset="0"/>
                <a:cs typeface="Times New Roman" panose="02020603050405020304" pitchFamily="18" charset="0"/>
              </a:rPr>
              <a:t>Since implementation, a number of organizations have not completed OCANs consistently and/or have not integrated the use of OCAN information in the creation of client recovery plans, including the use of self-assessments so that the client is instrumental in the creation of their recovery plan.  </a:t>
            </a:r>
            <a:endParaRPr lang="en-CA" sz="8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5600" dirty="0">
                <a:latin typeface="Calibri" panose="020F0502020204030204" pitchFamily="34" charset="0"/>
                <a:ea typeface="Calibri" panose="020F0502020204030204" pitchFamily="34" charset="0"/>
                <a:cs typeface="Times New Roman" panose="02020603050405020304" pitchFamily="18" charset="0"/>
              </a:rPr>
              <a:t> </a:t>
            </a:r>
            <a:endParaRPr lang="en-CA" sz="5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1333" b="1" dirty="0">
              <a:solidFill>
                <a:schemeClr val="accent3">
                  <a:lumMod val="50000"/>
                </a:schemeClr>
              </a:solidFill>
            </a:endParaRPr>
          </a:p>
        </p:txBody>
      </p:sp>
      <p:sp>
        <p:nvSpPr>
          <p:cNvPr id="10" name="Title 9"/>
          <p:cNvSpPr>
            <a:spLocks noGrp="1"/>
          </p:cNvSpPr>
          <p:nvPr>
            <p:ph type="title" idx="4294967295"/>
          </p:nvPr>
        </p:nvSpPr>
        <p:spPr>
          <a:xfrm>
            <a:off x="2046516" y="1183318"/>
            <a:ext cx="9235986" cy="363538"/>
          </a:xfrm>
          <a:prstGeom prst="rect">
            <a:avLst/>
          </a:prstGeom>
        </p:spPr>
        <p:txBody>
          <a:bodyPr>
            <a:normAutofit fontScale="90000"/>
          </a:bodyPr>
          <a:lstStyle/>
          <a:p>
            <a:br>
              <a:rPr lang="en-CA" dirty="0"/>
            </a:br>
            <a:br>
              <a:rPr lang="en-CA" dirty="0"/>
            </a:br>
            <a:r>
              <a:rPr lang="en-CA" dirty="0"/>
              <a:t>Problem vs Aim:  Two sides of the same coin…</a:t>
            </a:r>
          </a:p>
        </p:txBody>
      </p:sp>
      <p:sp>
        <p:nvSpPr>
          <p:cNvPr id="3" name="Date Placeholder 2">
            <a:extLst>
              <a:ext uri="{FF2B5EF4-FFF2-40B4-BE49-F238E27FC236}">
                <a16:creationId xmlns:a16="http://schemas.microsoft.com/office/drawing/2014/main" id="{40026184-9ADD-4105-B3BF-492550217753}"/>
              </a:ext>
            </a:extLst>
          </p:cNvPr>
          <p:cNvSpPr>
            <a:spLocks noGrp="1"/>
          </p:cNvSpPr>
          <p:nvPr>
            <p:ph type="dt" sz="half" idx="10"/>
          </p:nvPr>
        </p:nvSpPr>
        <p:spPr/>
        <p:txBody>
          <a:bodyPr/>
          <a:lstStyle/>
          <a:p>
            <a:r>
              <a:rPr lang="en-US"/>
              <a:t>May 28th 2020</a:t>
            </a:r>
            <a:endParaRPr lang="en-CA" dirty="0"/>
          </a:p>
        </p:txBody>
      </p:sp>
      <p:sp>
        <p:nvSpPr>
          <p:cNvPr id="4" name="Footer Placeholder 3">
            <a:extLst>
              <a:ext uri="{FF2B5EF4-FFF2-40B4-BE49-F238E27FC236}">
                <a16:creationId xmlns:a16="http://schemas.microsoft.com/office/drawing/2014/main" id="{9AD0F0D1-8F26-47F7-AE00-6B7590B2ABF3}"/>
              </a:ext>
            </a:extLst>
          </p:cNvPr>
          <p:cNvSpPr>
            <a:spLocks noGrp="1"/>
          </p:cNvSpPr>
          <p:nvPr>
            <p:ph type="ftr" sz="quarter" idx="11"/>
          </p:nvPr>
        </p:nvSpPr>
        <p:spPr/>
        <p:txBody>
          <a:bodyPr/>
          <a:lstStyle/>
          <a:p>
            <a:pPr defTabSz="609570"/>
            <a:r>
              <a:rPr lang="en-US"/>
              <a:t>Using Standardized Tools to Improve Services:  A knowledge exchange event</a:t>
            </a:r>
            <a:endParaRPr lang="en-CA" dirty="0"/>
          </a:p>
        </p:txBody>
      </p:sp>
      <p:sp>
        <p:nvSpPr>
          <p:cNvPr id="6" name="Slide Number Placeholder 5">
            <a:extLst>
              <a:ext uri="{FF2B5EF4-FFF2-40B4-BE49-F238E27FC236}">
                <a16:creationId xmlns:a16="http://schemas.microsoft.com/office/drawing/2014/main" id="{E6D7D9BC-3B97-44CE-B146-823867CC6FDD}"/>
              </a:ext>
            </a:extLst>
          </p:cNvPr>
          <p:cNvSpPr>
            <a:spLocks noGrp="1"/>
          </p:cNvSpPr>
          <p:nvPr>
            <p:ph type="sldNum" sz="quarter" idx="12"/>
          </p:nvPr>
        </p:nvSpPr>
        <p:spPr/>
        <p:txBody>
          <a:bodyPr/>
          <a:lstStyle/>
          <a:p>
            <a:pPr defTabSz="342781"/>
            <a:fld id="{836719EB-093B-8048-9001-01D864DF58AF}" type="slidenum">
              <a:rPr lang="en-US">
                <a:solidFill>
                  <a:prstClr val="white"/>
                </a:solidFill>
              </a:rPr>
              <a:pPr defTabSz="342781"/>
              <a:t>11</a:t>
            </a:fld>
            <a:endParaRPr lang="en-US" dirty="0">
              <a:solidFill>
                <a:prstClr val="white"/>
              </a:solidFill>
            </a:endParaRPr>
          </a:p>
        </p:txBody>
      </p:sp>
    </p:spTree>
    <p:extLst>
      <p:ext uri="{BB962C8B-B14F-4D97-AF65-F5344CB8AC3E}">
        <p14:creationId xmlns:p14="http://schemas.microsoft.com/office/powerpoint/2010/main" val="301095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1575" y="203200"/>
            <a:ext cx="10058400" cy="1449388"/>
          </a:xfrm>
        </p:spPr>
        <p:txBody>
          <a:bodyPr>
            <a:normAutofit/>
          </a:bodyPr>
          <a:lstStyle/>
          <a:p>
            <a:r>
              <a:rPr lang="en-CA" sz="2800" dirty="0"/>
              <a:t>Generation of Change Ideas: Driver Diagram</a:t>
            </a:r>
          </a:p>
        </p:txBody>
      </p:sp>
      <p:pic>
        <p:nvPicPr>
          <p:cNvPr id="10" name="Content Placeholder 9" descr="OCAN Network Driver Diagram"/>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48590" y="1693546"/>
            <a:ext cx="11955780" cy="4656772"/>
          </a:xfrm>
        </p:spPr>
      </p:pic>
      <p:sp>
        <p:nvSpPr>
          <p:cNvPr id="3" name="Date Placeholder 2">
            <a:extLst>
              <a:ext uri="{FF2B5EF4-FFF2-40B4-BE49-F238E27FC236}">
                <a16:creationId xmlns:a16="http://schemas.microsoft.com/office/drawing/2014/main" id="{D89A3365-89D7-4969-8A0B-2E59F6936DBF}"/>
              </a:ext>
            </a:extLst>
          </p:cNvPr>
          <p:cNvSpPr>
            <a:spLocks noGrp="1"/>
          </p:cNvSpPr>
          <p:nvPr>
            <p:ph type="dt" idx="10"/>
          </p:nvPr>
        </p:nvSpPr>
        <p:spPr/>
        <p:txBody>
          <a:bodyPr/>
          <a:lstStyle/>
          <a:p>
            <a:pPr defTabSz="609570"/>
            <a:r>
              <a:rPr lang="en-US"/>
              <a:t>May 28th 2020</a:t>
            </a:r>
          </a:p>
        </p:txBody>
      </p:sp>
      <p:sp>
        <p:nvSpPr>
          <p:cNvPr id="4" name="Footer Placeholder 3">
            <a:extLst>
              <a:ext uri="{FF2B5EF4-FFF2-40B4-BE49-F238E27FC236}">
                <a16:creationId xmlns:a16="http://schemas.microsoft.com/office/drawing/2014/main" id="{FC894F72-2C89-4D27-A8B1-43183E3CB0B4}"/>
              </a:ext>
            </a:extLst>
          </p:cNvPr>
          <p:cNvSpPr>
            <a:spLocks noGrp="1"/>
          </p:cNvSpPr>
          <p:nvPr>
            <p:ph type="ftr" idx="11"/>
          </p:nvPr>
        </p:nvSpPr>
        <p:spPr/>
        <p:txBody>
          <a:bodyPr/>
          <a:lstStyle/>
          <a:p>
            <a:pPr defTabSz="609570"/>
            <a:r>
              <a:rPr lang="en-US"/>
              <a:t>Using Standardized Tools to Improve Services:  A knowledge exchange event</a:t>
            </a:r>
          </a:p>
        </p:txBody>
      </p:sp>
      <p:sp>
        <p:nvSpPr>
          <p:cNvPr id="5" name="Slide Number Placeholder 4">
            <a:extLst>
              <a:ext uri="{FF2B5EF4-FFF2-40B4-BE49-F238E27FC236}">
                <a16:creationId xmlns:a16="http://schemas.microsoft.com/office/drawing/2014/main" id="{35694522-08E6-4638-AA04-9F4F61928F83}"/>
              </a:ext>
            </a:extLst>
          </p:cNvPr>
          <p:cNvSpPr>
            <a:spLocks noGrp="1"/>
          </p:cNvSpPr>
          <p:nvPr>
            <p:ph type="sldNum" idx="12"/>
          </p:nvPr>
        </p:nvSpPr>
        <p:spPr/>
        <p:txBody>
          <a:bodyPr/>
          <a:lstStyle/>
          <a:p>
            <a:pPr defTabSz="609570"/>
            <a:fld id="{00000000-1234-1234-1234-123412341234}" type="slidenum">
              <a:rPr lang="en-CA">
                <a:solidFill>
                  <a:srgbClr val="FFFFFF"/>
                </a:solidFill>
              </a:rPr>
              <a:pPr defTabSz="609570"/>
              <a:t>12</a:t>
            </a:fld>
            <a:endParaRPr lang="en-CA">
              <a:solidFill>
                <a:srgbClr val="FFFFFF"/>
              </a:solidFill>
            </a:endParaRPr>
          </a:p>
        </p:txBody>
      </p:sp>
    </p:spTree>
    <p:extLst>
      <p:ext uri="{BB962C8B-B14F-4D97-AF65-F5344CB8AC3E}">
        <p14:creationId xmlns:p14="http://schemas.microsoft.com/office/powerpoint/2010/main" val="136113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C183D7F6-B498-43B3-948B-1728B52AA6E4}">
                <adec:decorative xmlns:adec="http://schemas.microsoft.com/office/drawing/2017/decorative" val="1"/>
              </a:ext>
            </a:extLst>
          </p:cNvPr>
          <p:cNvSpPr/>
          <p:nvPr/>
        </p:nvSpPr>
        <p:spPr>
          <a:xfrm>
            <a:off x="285756" y="2137230"/>
            <a:ext cx="5682343" cy="2046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CA" sz="1200" dirty="0">
              <a:solidFill>
                <a:prstClr val="white"/>
              </a:solidFill>
              <a:latin typeface="Calibri"/>
            </a:endParaRPr>
          </a:p>
        </p:txBody>
      </p:sp>
      <p:sp>
        <p:nvSpPr>
          <p:cNvPr id="2" name="Content Placeholder 1"/>
          <p:cNvSpPr>
            <a:spLocks noGrp="1"/>
          </p:cNvSpPr>
          <p:nvPr>
            <p:ph idx="1"/>
          </p:nvPr>
        </p:nvSpPr>
        <p:spPr/>
        <p:txBody>
          <a:bodyPr>
            <a:normAutofit fontScale="55000" lnSpcReduction="20000"/>
          </a:bodyPr>
          <a:lstStyle/>
          <a:p>
            <a:pPr marL="150824" lvl="1" indent="0">
              <a:buNone/>
            </a:pPr>
            <a:r>
              <a:rPr lang="en-CA" b="1" dirty="0">
                <a:solidFill>
                  <a:srgbClr val="3CAA9D"/>
                </a:solidFill>
              </a:rPr>
              <a:t>Lack of use of OCAN strategies in continuous learning and ongoing supportive dialogue to enrich the value of recovery planning</a:t>
            </a:r>
          </a:p>
          <a:p>
            <a:pPr marL="150824" lvl="1" indent="0">
              <a:buNone/>
            </a:pPr>
            <a:endParaRPr lang="en-CA" b="1" dirty="0"/>
          </a:p>
          <a:p>
            <a:pPr lvl="1">
              <a:buFont typeface="Wingdings" panose="05000000000000000000" pitchFamily="2" charset="2"/>
              <a:buChar char="ü"/>
            </a:pPr>
            <a:r>
              <a:rPr lang="en-CA" b="1" dirty="0"/>
              <a:t>Communication about OCAN and recovery planning as part of: </a:t>
            </a:r>
          </a:p>
          <a:p>
            <a:pPr lvl="3">
              <a:buFont typeface="Wingdings" panose="05000000000000000000" pitchFamily="2" charset="2"/>
              <a:buChar char="q"/>
            </a:pPr>
            <a:r>
              <a:rPr lang="en-CA" b="1" dirty="0"/>
              <a:t>Team meetings and supervision</a:t>
            </a:r>
          </a:p>
          <a:p>
            <a:pPr lvl="3">
              <a:buFont typeface="Wingdings" panose="05000000000000000000" pitchFamily="2" charset="2"/>
              <a:buChar char="q"/>
            </a:pPr>
            <a:r>
              <a:rPr lang="en-CA" b="1" dirty="0"/>
              <a:t>Case conferences</a:t>
            </a:r>
          </a:p>
          <a:p>
            <a:pPr lvl="3">
              <a:buFont typeface="Wingdings" panose="05000000000000000000" pitchFamily="2" charset="2"/>
              <a:buChar char="q"/>
            </a:pPr>
            <a:r>
              <a:rPr lang="en-CA" b="1" dirty="0"/>
              <a:t>Daily dialogue </a:t>
            </a:r>
          </a:p>
          <a:p>
            <a:pPr lvl="1">
              <a:buFont typeface="Wingdings" panose="05000000000000000000" pitchFamily="2" charset="2"/>
              <a:buChar char="ü"/>
            </a:pPr>
            <a:r>
              <a:rPr lang="en-CA" b="1" dirty="0"/>
              <a:t>Conversations should include: </a:t>
            </a:r>
          </a:p>
          <a:p>
            <a:pPr lvl="3">
              <a:buFont typeface="Wingdings" panose="05000000000000000000" pitchFamily="2" charset="2"/>
              <a:buChar char="q"/>
            </a:pPr>
            <a:r>
              <a:rPr lang="en-CA" b="1" dirty="0"/>
              <a:t>Goal attainment</a:t>
            </a:r>
          </a:p>
          <a:p>
            <a:pPr lvl="3">
              <a:buFont typeface="Wingdings" panose="05000000000000000000" pitchFamily="2" charset="2"/>
              <a:buChar char="q"/>
            </a:pPr>
            <a:r>
              <a:rPr lang="en-CA" b="1" dirty="0"/>
              <a:t>Change in need over time</a:t>
            </a:r>
          </a:p>
          <a:p>
            <a:pPr lvl="3">
              <a:buFont typeface="Wingdings" panose="05000000000000000000" pitchFamily="2" charset="2"/>
              <a:buChar char="q"/>
            </a:pPr>
            <a:r>
              <a:rPr lang="en-CA" b="1" dirty="0"/>
              <a:t>Organizational trends</a:t>
            </a:r>
          </a:p>
          <a:p>
            <a:pPr lvl="3">
              <a:buFont typeface="Wingdings" panose="05000000000000000000" pitchFamily="2" charset="2"/>
              <a:buChar char="q"/>
            </a:pPr>
            <a:r>
              <a:rPr lang="en-CA" b="1" dirty="0"/>
              <a:t>Knowledge transfer</a:t>
            </a:r>
          </a:p>
          <a:p>
            <a:pPr lvl="3">
              <a:buFont typeface="Wingdings" panose="05000000000000000000" pitchFamily="2" charset="2"/>
              <a:buChar char="q"/>
            </a:pPr>
            <a:r>
              <a:rPr lang="en-CA" b="1" dirty="0"/>
              <a:t>Peer to peer support</a:t>
            </a:r>
          </a:p>
          <a:p>
            <a:pPr lvl="3">
              <a:buFont typeface="Wingdings" panose="05000000000000000000" pitchFamily="2" charset="2"/>
              <a:buChar char="q"/>
            </a:pPr>
            <a:r>
              <a:rPr lang="en-CA" b="1" dirty="0"/>
              <a:t>Sharing successful strategies </a:t>
            </a:r>
          </a:p>
          <a:p>
            <a:pPr lvl="1">
              <a:buFont typeface="Wingdings" panose="05000000000000000000" pitchFamily="2" charset="2"/>
              <a:buChar char="ü"/>
            </a:pPr>
            <a:endParaRPr lang="en-CA" b="1" dirty="0"/>
          </a:p>
          <a:p>
            <a:pPr lvl="1">
              <a:buFont typeface="Wingdings" panose="05000000000000000000" pitchFamily="2" charset="2"/>
              <a:buChar char="ü"/>
            </a:pPr>
            <a:r>
              <a:rPr lang="en-CA" b="1" dirty="0"/>
              <a:t>Establish OCAN mentors</a:t>
            </a:r>
          </a:p>
          <a:p>
            <a:pPr lvl="1">
              <a:buFont typeface="Wingdings" panose="05000000000000000000" pitchFamily="2" charset="2"/>
              <a:buChar char="ü"/>
            </a:pPr>
            <a:endParaRPr lang="en-CA" b="1" dirty="0"/>
          </a:p>
          <a:p>
            <a:pPr lvl="1">
              <a:buFont typeface="Wingdings" panose="05000000000000000000" pitchFamily="2" charset="2"/>
              <a:buChar char="ü"/>
            </a:pPr>
            <a:r>
              <a:rPr lang="en-CA" b="1" dirty="0"/>
              <a:t>OCAN refresher training</a:t>
            </a:r>
          </a:p>
          <a:p>
            <a:pPr lvl="1">
              <a:buFont typeface="Wingdings" panose="05000000000000000000" pitchFamily="2" charset="2"/>
              <a:buChar char="ü"/>
            </a:pPr>
            <a:endParaRPr lang="en-CA" b="1" dirty="0"/>
          </a:p>
          <a:p>
            <a:pPr lvl="1">
              <a:buFont typeface="Wingdings" panose="05000000000000000000" pitchFamily="2" charset="2"/>
              <a:buChar char="ü"/>
            </a:pPr>
            <a:r>
              <a:rPr lang="en-CA" b="1" dirty="0"/>
              <a:t>Staff skill development through mentoring on how to engage clients in meaningful conversation about goal/recovery planning (clients are not used to taking action or familiar with the process of change)</a:t>
            </a:r>
          </a:p>
          <a:p>
            <a:pPr lvl="1">
              <a:buFont typeface="Wingdings" panose="05000000000000000000" pitchFamily="2" charset="2"/>
              <a:buChar char="ü"/>
            </a:pPr>
            <a:endParaRPr lang="en-CA" b="1" dirty="0"/>
          </a:p>
          <a:p>
            <a:pPr lvl="1">
              <a:buFont typeface="Wingdings" panose="05000000000000000000" pitchFamily="2" charset="2"/>
              <a:buChar char="ü"/>
            </a:pPr>
            <a:r>
              <a:rPr lang="en-CA" b="1" dirty="0"/>
              <a:t>Demonstration from leadership</a:t>
            </a:r>
            <a:br>
              <a:rPr lang="en-CA" b="1" dirty="0"/>
            </a:br>
            <a:endParaRPr lang="en-US" dirty="0"/>
          </a:p>
        </p:txBody>
      </p:sp>
      <p:sp>
        <p:nvSpPr>
          <p:cNvPr id="3" name="Title 2"/>
          <p:cNvSpPr>
            <a:spLocks noGrp="1"/>
          </p:cNvSpPr>
          <p:nvPr>
            <p:ph type="title"/>
          </p:nvPr>
        </p:nvSpPr>
        <p:spPr/>
        <p:txBody>
          <a:bodyPr/>
          <a:lstStyle/>
          <a:p>
            <a:r>
              <a:rPr lang="en-US" dirty="0"/>
              <a:t>Change Ideas</a:t>
            </a:r>
          </a:p>
        </p:txBody>
      </p:sp>
      <p:sp>
        <p:nvSpPr>
          <p:cNvPr id="4" name="Date Placeholder 3">
            <a:extLst>
              <a:ext uri="{FF2B5EF4-FFF2-40B4-BE49-F238E27FC236}">
                <a16:creationId xmlns:a16="http://schemas.microsoft.com/office/drawing/2014/main" id="{EDC2882F-5469-4974-B125-EE2A0F59B49D}"/>
              </a:ext>
            </a:extLst>
          </p:cNvPr>
          <p:cNvSpPr>
            <a:spLocks noGrp="1"/>
          </p:cNvSpPr>
          <p:nvPr>
            <p:ph type="dt" sz="half" idx="10"/>
          </p:nvPr>
        </p:nvSpPr>
        <p:spPr/>
        <p:txBody>
          <a:bodyPr/>
          <a:lstStyle/>
          <a:p>
            <a:r>
              <a:rPr lang="en-US">
                <a:solidFill>
                  <a:prstClr val="white"/>
                </a:solidFill>
              </a:rPr>
              <a:t>May 28th 2020</a:t>
            </a:r>
            <a:endParaRPr lang="en-CA" dirty="0">
              <a:solidFill>
                <a:prstClr val="white"/>
              </a:solidFill>
            </a:endParaRPr>
          </a:p>
        </p:txBody>
      </p:sp>
      <p:sp>
        <p:nvSpPr>
          <p:cNvPr id="5" name="Footer Placeholder 4">
            <a:extLst>
              <a:ext uri="{FF2B5EF4-FFF2-40B4-BE49-F238E27FC236}">
                <a16:creationId xmlns:a16="http://schemas.microsoft.com/office/drawing/2014/main" id="{3D179CD7-5B03-441F-9C33-EF7FAAFEBD27}"/>
              </a:ext>
            </a:extLst>
          </p:cNvPr>
          <p:cNvSpPr>
            <a:spLocks noGrp="1"/>
          </p:cNvSpPr>
          <p:nvPr>
            <p:ph type="ftr" sz="quarter" idx="11"/>
          </p:nvPr>
        </p:nvSpPr>
        <p:spPr/>
        <p:txBody>
          <a:bodyPr/>
          <a:lstStyle/>
          <a:p>
            <a:pPr defTabSz="609570"/>
            <a:r>
              <a:rPr lang="en-US">
                <a:solidFill>
                  <a:prstClr val="white"/>
                </a:solidFill>
              </a:rPr>
              <a:t>Using Standardized Tools to Improve Services:  A knowledge exchange event</a:t>
            </a:r>
            <a:endParaRPr lang="en-CA" dirty="0">
              <a:solidFill>
                <a:prstClr val="white"/>
              </a:solidFill>
            </a:endParaRPr>
          </a:p>
        </p:txBody>
      </p:sp>
      <p:sp>
        <p:nvSpPr>
          <p:cNvPr id="7" name="Slide Number Placeholder 6">
            <a:extLst>
              <a:ext uri="{FF2B5EF4-FFF2-40B4-BE49-F238E27FC236}">
                <a16:creationId xmlns:a16="http://schemas.microsoft.com/office/drawing/2014/main" id="{43EF2B92-40FB-45EC-9561-B16CF487EB8A}"/>
              </a:ext>
            </a:extLst>
          </p:cNvPr>
          <p:cNvSpPr>
            <a:spLocks noGrp="1"/>
          </p:cNvSpPr>
          <p:nvPr>
            <p:ph type="sldNum" sz="quarter" idx="12"/>
          </p:nvPr>
        </p:nvSpPr>
        <p:spPr/>
        <p:txBody>
          <a:bodyPr/>
          <a:lstStyle/>
          <a:p>
            <a:pPr defTabSz="342781"/>
            <a:fld id="{836719EB-093B-8048-9001-01D864DF58AF}" type="slidenum">
              <a:rPr lang="en-US">
                <a:solidFill>
                  <a:prstClr val="white"/>
                </a:solidFill>
              </a:rPr>
              <a:pPr defTabSz="342781"/>
              <a:t>13</a:t>
            </a:fld>
            <a:endParaRPr lang="en-US" dirty="0">
              <a:solidFill>
                <a:prstClr val="white"/>
              </a:solidFill>
            </a:endParaRPr>
          </a:p>
        </p:txBody>
      </p:sp>
    </p:spTree>
    <p:extLst>
      <p:ext uri="{BB962C8B-B14F-4D97-AF65-F5344CB8AC3E}">
        <p14:creationId xmlns:p14="http://schemas.microsoft.com/office/powerpoint/2010/main" val="371079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C183D7F6-B498-43B3-948B-1728B52AA6E4}">
                <adec:decorative xmlns:adec="http://schemas.microsoft.com/office/drawing/2017/decorative" val="1"/>
              </a:ext>
            </a:extLst>
          </p:cNvPr>
          <p:cNvSpPr/>
          <p:nvPr/>
        </p:nvSpPr>
        <p:spPr>
          <a:xfrm>
            <a:off x="105687" y="2081640"/>
            <a:ext cx="9002691" cy="19594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CA" sz="1200" dirty="0">
              <a:solidFill>
                <a:prstClr val="white"/>
              </a:solidFill>
              <a:latin typeface="Calibri"/>
            </a:endParaRPr>
          </a:p>
        </p:txBody>
      </p:sp>
      <p:sp>
        <p:nvSpPr>
          <p:cNvPr id="2" name="Content Placeholder 1"/>
          <p:cNvSpPr>
            <a:spLocks noGrp="1"/>
          </p:cNvSpPr>
          <p:nvPr>
            <p:ph idx="1"/>
          </p:nvPr>
        </p:nvSpPr>
        <p:spPr/>
        <p:txBody>
          <a:bodyPr>
            <a:normAutofit fontScale="77500" lnSpcReduction="20000"/>
          </a:bodyPr>
          <a:lstStyle/>
          <a:p>
            <a:pPr marL="150824" lvl="1" indent="0">
              <a:buNone/>
            </a:pPr>
            <a:r>
              <a:rPr lang="en-CA" sz="1600" b="1" dirty="0">
                <a:solidFill>
                  <a:srgbClr val="3CAA9D"/>
                </a:solidFill>
              </a:rPr>
              <a:t>Supervisors do not have a structured way to hold and document clinical conversations with frontline staff as a way to provide guidance and support to staff in helping their client reach their recovery goals</a:t>
            </a:r>
            <a:endParaRPr lang="en-CA" sz="1600" dirty="0">
              <a:solidFill>
                <a:srgbClr val="3CAA9D"/>
              </a:solidFill>
            </a:endParaRPr>
          </a:p>
          <a:p>
            <a:pPr>
              <a:lnSpc>
                <a:spcPct val="115000"/>
              </a:lnSpc>
              <a:spcAft>
                <a:spcPts val="0"/>
              </a:spcAft>
              <a:buFont typeface="Wingdings" panose="05000000000000000000" pitchFamily="2" charset="2"/>
              <a:buChar char="ü"/>
            </a:pPr>
            <a:r>
              <a:rPr lang="en-CA" sz="1600" dirty="0">
                <a:ea typeface="Calibri" panose="020F0502020204030204" pitchFamily="34" charset="0"/>
                <a:cs typeface="Times New Roman" panose="02020603050405020304" pitchFamily="18" charset="0"/>
              </a:rPr>
              <a:t>Create a structured supervision template that includes OCAN content to support recovery and goal planning </a:t>
            </a:r>
            <a:br>
              <a:rPr lang="en-CA" sz="1600" dirty="0">
                <a:ea typeface="Calibri" panose="020F0502020204030204" pitchFamily="34" charset="0"/>
                <a:cs typeface="Times New Roman" panose="02020603050405020304" pitchFamily="18" charset="0"/>
              </a:rPr>
            </a:b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buFont typeface="Wingdings" panose="05000000000000000000" pitchFamily="2" charset="2"/>
              <a:buChar char="ü"/>
            </a:pPr>
            <a:r>
              <a:rPr lang="en-CA" sz="1600" dirty="0">
                <a:ea typeface="Calibri" panose="020F0502020204030204" pitchFamily="34" charset="0"/>
                <a:cs typeface="Times New Roman" panose="02020603050405020304" pitchFamily="18" charset="0"/>
              </a:rPr>
              <a:t>Ensure regular supervisions are planned in the supervisor’s schedule </a:t>
            </a:r>
            <a:br>
              <a:rPr lang="en-CA" sz="1600" dirty="0">
                <a:ea typeface="Calibri" panose="020F0502020204030204" pitchFamily="34" charset="0"/>
                <a:cs typeface="Times New Roman" panose="02020603050405020304" pitchFamily="18" charset="0"/>
              </a:rPr>
            </a:b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buFont typeface="Wingdings" panose="05000000000000000000" pitchFamily="2" charset="2"/>
              <a:buChar char="ü"/>
            </a:pPr>
            <a:r>
              <a:rPr lang="en-CA" sz="1600" dirty="0">
                <a:ea typeface="Calibri" panose="020F0502020204030204" pitchFamily="34" charset="0"/>
                <a:cs typeface="Times New Roman" panose="02020603050405020304" pitchFamily="18" charset="0"/>
              </a:rPr>
              <a:t>Create clear guidelines for frontline staff on OCAN recovery plans and clinical conversations</a:t>
            </a:r>
            <a:br>
              <a:rPr lang="en-CA" sz="1600" dirty="0">
                <a:ea typeface="Calibri" panose="020F0502020204030204" pitchFamily="34" charset="0"/>
                <a:cs typeface="Times New Roman" panose="02020603050405020304" pitchFamily="18" charset="0"/>
              </a:rPr>
            </a:b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buFont typeface="Wingdings" panose="05000000000000000000" pitchFamily="2" charset="2"/>
              <a:buChar char="ü"/>
            </a:pPr>
            <a:r>
              <a:rPr lang="en-CA" sz="1600" dirty="0">
                <a:ea typeface="Calibri" panose="020F0502020204030204" pitchFamily="34" charset="0"/>
                <a:cs typeface="Times New Roman" panose="02020603050405020304" pitchFamily="18" charset="0"/>
              </a:rPr>
              <a:t>Create recovery plan definitions for each program/service</a:t>
            </a:r>
            <a:br>
              <a:rPr lang="en-CA" sz="1600" dirty="0">
                <a:ea typeface="Calibri" panose="020F0502020204030204" pitchFamily="34" charset="0"/>
                <a:cs typeface="Times New Roman" panose="02020603050405020304" pitchFamily="18" charset="0"/>
              </a:rPr>
            </a:b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Font typeface="Wingdings" panose="05000000000000000000" pitchFamily="2" charset="2"/>
              <a:buChar char="ü"/>
            </a:pPr>
            <a:r>
              <a:rPr lang="en-CA" sz="1600" dirty="0">
                <a:ea typeface="Calibri" panose="020F0502020204030204" pitchFamily="34" charset="0"/>
                <a:cs typeface="Times New Roman" panose="02020603050405020304" pitchFamily="18" charset="0"/>
              </a:rPr>
              <a:t>Supervisory follow-up on plan attainment, breaking down the barriers for staff that prevent recovery planning and achievement of goals</a:t>
            </a:r>
            <a:br>
              <a:rPr lang="en-CA" sz="1600" dirty="0">
                <a:ea typeface="Calibri" panose="020F0502020204030204" pitchFamily="34" charset="0"/>
                <a:cs typeface="Times New Roman" panose="02020603050405020304" pitchFamily="18" charset="0"/>
              </a:rPr>
            </a:br>
            <a:endParaRPr lang="en-CA" sz="1600" dirty="0">
              <a:ea typeface="Calibri" panose="020F0502020204030204" pitchFamily="34" charset="0"/>
              <a:cs typeface="Times New Roman" panose="02020603050405020304" pitchFamily="18" charset="0"/>
            </a:endParaRPr>
          </a:p>
          <a:p>
            <a:pPr>
              <a:lnSpc>
                <a:spcPct val="115000"/>
              </a:lnSpc>
              <a:spcAft>
                <a:spcPts val="1000"/>
              </a:spcAft>
              <a:buFont typeface="Wingdings" panose="05000000000000000000" pitchFamily="2" charset="2"/>
              <a:buChar char="ü"/>
            </a:pPr>
            <a:r>
              <a:rPr lang="en-CA" sz="1600" dirty="0">
                <a:ea typeface="Calibri" panose="020F0502020204030204" pitchFamily="34" charset="0"/>
              </a:rPr>
              <a:t>Reports for the supervisor from the client record system that gives them the information they need on OCANS and recovery plans</a:t>
            </a:r>
            <a:endParaRPr lang="en-US" dirty="0"/>
          </a:p>
        </p:txBody>
      </p:sp>
      <p:sp>
        <p:nvSpPr>
          <p:cNvPr id="3" name="Title 2"/>
          <p:cNvSpPr>
            <a:spLocks noGrp="1"/>
          </p:cNvSpPr>
          <p:nvPr>
            <p:ph type="title"/>
          </p:nvPr>
        </p:nvSpPr>
        <p:spPr/>
        <p:txBody>
          <a:bodyPr/>
          <a:lstStyle/>
          <a:p>
            <a:r>
              <a:rPr lang="en-US" dirty="0"/>
              <a:t>Change Ideas continued..</a:t>
            </a:r>
          </a:p>
        </p:txBody>
      </p:sp>
      <p:sp>
        <p:nvSpPr>
          <p:cNvPr id="4" name="Date Placeholder 3">
            <a:extLst>
              <a:ext uri="{FF2B5EF4-FFF2-40B4-BE49-F238E27FC236}">
                <a16:creationId xmlns:a16="http://schemas.microsoft.com/office/drawing/2014/main" id="{E82DF9D3-FA9F-4170-81B6-29F7E21917ED}"/>
              </a:ext>
            </a:extLst>
          </p:cNvPr>
          <p:cNvSpPr>
            <a:spLocks noGrp="1"/>
          </p:cNvSpPr>
          <p:nvPr>
            <p:ph type="dt" sz="half" idx="10"/>
          </p:nvPr>
        </p:nvSpPr>
        <p:spPr/>
        <p:txBody>
          <a:bodyPr/>
          <a:lstStyle/>
          <a:p>
            <a:r>
              <a:rPr lang="en-US">
                <a:solidFill>
                  <a:prstClr val="white"/>
                </a:solidFill>
              </a:rPr>
              <a:t>May 28th 2020</a:t>
            </a:r>
            <a:endParaRPr lang="en-CA" dirty="0">
              <a:solidFill>
                <a:prstClr val="white"/>
              </a:solidFill>
            </a:endParaRPr>
          </a:p>
        </p:txBody>
      </p:sp>
      <p:sp>
        <p:nvSpPr>
          <p:cNvPr id="6" name="Footer Placeholder 5">
            <a:extLst>
              <a:ext uri="{FF2B5EF4-FFF2-40B4-BE49-F238E27FC236}">
                <a16:creationId xmlns:a16="http://schemas.microsoft.com/office/drawing/2014/main" id="{F71AD29B-B12F-4C97-9956-341745F40173}"/>
              </a:ext>
            </a:extLst>
          </p:cNvPr>
          <p:cNvSpPr>
            <a:spLocks noGrp="1"/>
          </p:cNvSpPr>
          <p:nvPr>
            <p:ph type="ftr" sz="quarter" idx="11"/>
          </p:nvPr>
        </p:nvSpPr>
        <p:spPr/>
        <p:txBody>
          <a:bodyPr/>
          <a:lstStyle/>
          <a:p>
            <a:pPr defTabSz="609570"/>
            <a:r>
              <a:rPr lang="en-US">
                <a:solidFill>
                  <a:prstClr val="white"/>
                </a:solidFill>
              </a:rPr>
              <a:t>Using Standardized Tools to Improve Services:  A knowledge exchange event</a:t>
            </a:r>
            <a:endParaRPr lang="en-CA" dirty="0">
              <a:solidFill>
                <a:prstClr val="white"/>
              </a:solidFill>
            </a:endParaRPr>
          </a:p>
        </p:txBody>
      </p:sp>
      <p:sp>
        <p:nvSpPr>
          <p:cNvPr id="7" name="Slide Number Placeholder 6">
            <a:extLst>
              <a:ext uri="{FF2B5EF4-FFF2-40B4-BE49-F238E27FC236}">
                <a16:creationId xmlns:a16="http://schemas.microsoft.com/office/drawing/2014/main" id="{723B2813-9DC7-4F0E-9844-07364538F9A9}"/>
              </a:ext>
            </a:extLst>
          </p:cNvPr>
          <p:cNvSpPr>
            <a:spLocks noGrp="1"/>
          </p:cNvSpPr>
          <p:nvPr>
            <p:ph type="sldNum" sz="quarter" idx="12"/>
          </p:nvPr>
        </p:nvSpPr>
        <p:spPr/>
        <p:txBody>
          <a:bodyPr/>
          <a:lstStyle/>
          <a:p>
            <a:pPr defTabSz="342781"/>
            <a:fld id="{836719EB-093B-8048-9001-01D864DF58AF}" type="slidenum">
              <a:rPr lang="en-US">
                <a:solidFill>
                  <a:prstClr val="white"/>
                </a:solidFill>
              </a:rPr>
              <a:pPr defTabSz="342781"/>
              <a:t>14</a:t>
            </a:fld>
            <a:endParaRPr lang="en-US" dirty="0">
              <a:solidFill>
                <a:prstClr val="white"/>
              </a:solidFill>
            </a:endParaRPr>
          </a:p>
        </p:txBody>
      </p:sp>
    </p:spTree>
    <p:extLst>
      <p:ext uri="{BB962C8B-B14F-4D97-AF65-F5344CB8AC3E}">
        <p14:creationId xmlns:p14="http://schemas.microsoft.com/office/powerpoint/2010/main" val="375182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ing Standardized Tools to Improve Services:  A knowledge exchange event&#10;">
            <a:extLst>
              <a:ext uri="{FF2B5EF4-FFF2-40B4-BE49-F238E27FC236}">
                <a16:creationId xmlns:a16="http://schemas.microsoft.com/office/drawing/2014/main" id="{5C615D09-DCF1-42DA-9A45-A8BD0E30E70D}"/>
              </a:ext>
            </a:extLst>
          </p:cNvPr>
          <p:cNvPicPr>
            <a:picLocks noChangeAspect="1"/>
          </p:cNvPicPr>
          <p:nvPr/>
        </p:nvPicPr>
        <p:blipFill>
          <a:blip r:embed="rId2"/>
          <a:stretch>
            <a:fillRect/>
          </a:stretch>
        </p:blipFill>
        <p:spPr>
          <a:xfrm>
            <a:off x="1" y="-1776"/>
            <a:ext cx="12192000" cy="6865228"/>
          </a:xfrm>
          <a:prstGeom prst="rect">
            <a:avLst/>
          </a:prstGeom>
        </p:spPr>
      </p:pic>
      <p:sp>
        <p:nvSpPr>
          <p:cNvPr id="10" name="Title 9">
            <a:extLst>
              <a:ext uri="{FF2B5EF4-FFF2-40B4-BE49-F238E27FC236}">
                <a16:creationId xmlns:a16="http://schemas.microsoft.com/office/drawing/2014/main" id="{2A9F862C-BB93-4D51-9503-951D3E25095A}"/>
              </a:ext>
            </a:extLst>
          </p:cNvPr>
          <p:cNvSpPr>
            <a:spLocks noGrp="1"/>
          </p:cNvSpPr>
          <p:nvPr>
            <p:ph type="title"/>
          </p:nvPr>
        </p:nvSpPr>
        <p:spPr>
          <a:xfrm>
            <a:off x="3079263" y="6015568"/>
            <a:ext cx="5973812" cy="809362"/>
          </a:xfrm>
          <a:solidFill>
            <a:schemeClr val="bg2">
              <a:lumMod val="90000"/>
              <a:lumOff val="10000"/>
            </a:schemeClr>
          </a:solidFill>
        </p:spPr>
        <p:txBody>
          <a:bodyPr anchor="ctr">
            <a:noAutofit/>
          </a:bodyPr>
          <a:lstStyle/>
          <a:p>
            <a:pPr algn="ctr"/>
            <a:r>
              <a:rPr lang="en-US" sz="2000" dirty="0">
                <a:solidFill>
                  <a:schemeClr val="bg1"/>
                </a:solidFill>
              </a:rPr>
              <a:t>Standardized Tools to Improve Services:  A knowledge exchange event</a:t>
            </a:r>
            <a:endParaRPr lang="en-CA" sz="2000" dirty="0"/>
          </a:p>
        </p:txBody>
      </p:sp>
      <p:sp>
        <p:nvSpPr>
          <p:cNvPr id="2" name="Date Placeholder 1">
            <a:extLst>
              <a:ext uri="{FF2B5EF4-FFF2-40B4-BE49-F238E27FC236}">
                <a16:creationId xmlns:a16="http://schemas.microsoft.com/office/drawing/2014/main" id="{CDF2272E-B81E-43DF-8DEB-6E845ED15E7A}"/>
              </a:ext>
            </a:extLst>
          </p:cNvPr>
          <p:cNvSpPr>
            <a:spLocks noGrp="1"/>
          </p:cNvSpPr>
          <p:nvPr>
            <p:ph type="dt" idx="10"/>
          </p:nvPr>
        </p:nvSpPr>
        <p:spPr/>
        <p:txBody>
          <a:bodyPr/>
          <a:lstStyle/>
          <a:p>
            <a:pPr defTabSz="609570"/>
            <a:r>
              <a:rPr lang="en-US" dirty="0"/>
              <a:t>May 28th 2020</a:t>
            </a:r>
          </a:p>
        </p:txBody>
      </p:sp>
      <p:sp>
        <p:nvSpPr>
          <p:cNvPr id="4" name="Slide Number Placeholder 3">
            <a:extLst>
              <a:ext uri="{FF2B5EF4-FFF2-40B4-BE49-F238E27FC236}">
                <a16:creationId xmlns:a16="http://schemas.microsoft.com/office/drawing/2014/main" id="{26C774E4-D590-4A6A-9A42-17AA2896815E}"/>
              </a:ext>
            </a:extLst>
          </p:cNvPr>
          <p:cNvSpPr>
            <a:spLocks noGrp="1"/>
          </p:cNvSpPr>
          <p:nvPr>
            <p:ph type="sldNum" idx="12"/>
          </p:nvPr>
        </p:nvSpPr>
        <p:spPr/>
        <p:txBody>
          <a:bodyPr/>
          <a:lstStyle/>
          <a:p>
            <a:pPr defTabSz="609570"/>
            <a:fld id="{00000000-1234-1234-1234-123412341234}" type="slidenum">
              <a:rPr lang="en-CA">
                <a:solidFill>
                  <a:srgbClr val="FFFFFF"/>
                </a:solidFill>
              </a:rPr>
              <a:pPr defTabSz="609570"/>
              <a:t>15</a:t>
            </a:fld>
            <a:endParaRPr lang="en-CA">
              <a:solidFill>
                <a:srgbClr val="FFFFFF"/>
              </a:solidFill>
            </a:endParaRPr>
          </a:p>
        </p:txBody>
      </p:sp>
    </p:spTree>
    <p:extLst>
      <p:ext uri="{BB962C8B-B14F-4D97-AF65-F5344CB8AC3E}">
        <p14:creationId xmlns:p14="http://schemas.microsoft.com/office/powerpoint/2010/main" val="70079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A170-909C-4479-BD15-B94EB60A6471}"/>
              </a:ext>
            </a:extLst>
          </p:cNvPr>
          <p:cNvSpPr>
            <a:spLocks noGrp="1"/>
          </p:cNvSpPr>
          <p:nvPr>
            <p:ph type="title"/>
          </p:nvPr>
        </p:nvSpPr>
        <p:spPr/>
        <p:txBody>
          <a:bodyPr/>
          <a:lstStyle/>
          <a:p>
            <a:r>
              <a:rPr lang="en-US" dirty="0"/>
              <a:t>How we’re measuring change</a:t>
            </a:r>
            <a:endParaRPr lang="en-CA" dirty="0"/>
          </a:p>
        </p:txBody>
      </p:sp>
      <p:sp>
        <p:nvSpPr>
          <p:cNvPr id="3" name="Content Placeholder 2">
            <a:extLst>
              <a:ext uri="{FF2B5EF4-FFF2-40B4-BE49-F238E27FC236}">
                <a16:creationId xmlns:a16="http://schemas.microsoft.com/office/drawing/2014/main" id="{8C696DD5-4364-42DB-A4AA-DB3D8D83482E}"/>
              </a:ext>
            </a:extLst>
          </p:cNvPr>
          <p:cNvSpPr>
            <a:spLocks noGrp="1"/>
          </p:cNvSpPr>
          <p:nvPr>
            <p:ph idx="1"/>
          </p:nvPr>
        </p:nvSpPr>
        <p:spPr/>
        <p:txBody>
          <a:bodyPr>
            <a:normAutofit/>
          </a:bodyPr>
          <a:lstStyle/>
          <a:p>
            <a:pPr>
              <a:buFont typeface="Arial" panose="020B0604020202020204" pitchFamily="34" charset="0"/>
              <a:buChar char="•"/>
            </a:pPr>
            <a:r>
              <a:rPr lang="en-US" dirty="0">
                <a:solidFill>
                  <a:schemeClr val="tx2"/>
                </a:solidFill>
              </a:rPr>
              <a:t>The percentage of staff utilizing OCAN informed recovery plans </a:t>
            </a:r>
          </a:p>
          <a:p>
            <a:pPr lvl="0">
              <a:buFont typeface="Arial" panose="020B0604020202020204" pitchFamily="34" charset="0"/>
              <a:buChar char="•"/>
            </a:pPr>
            <a:r>
              <a:rPr lang="en-US" dirty="0">
                <a:solidFill>
                  <a:schemeClr val="tx2"/>
                </a:solidFill>
              </a:rPr>
              <a:t>The percentage of clients expressing that the OCAN informed recovery plan helped them achieve their goals.  </a:t>
            </a:r>
          </a:p>
          <a:p>
            <a:pPr>
              <a:buFont typeface="Arial" panose="020B0604020202020204" pitchFamily="34" charset="0"/>
              <a:buChar char="•"/>
            </a:pPr>
            <a:r>
              <a:rPr lang="en-US" dirty="0">
                <a:solidFill>
                  <a:schemeClr val="tx2"/>
                </a:solidFill>
              </a:rPr>
              <a:t>Number of OCANs completed</a:t>
            </a:r>
          </a:p>
          <a:p>
            <a:pPr>
              <a:buFont typeface="Arial" panose="020B0604020202020204" pitchFamily="34" charset="0"/>
              <a:buChar char="•"/>
            </a:pPr>
            <a:r>
              <a:rPr lang="en-US" dirty="0">
                <a:solidFill>
                  <a:schemeClr val="tx2"/>
                </a:solidFill>
              </a:rPr>
              <a:t>The increase or decrease (rate of change) of the completion rate over time (i.e. month by month). </a:t>
            </a:r>
          </a:p>
          <a:p>
            <a:pPr>
              <a:buFont typeface="Arial" panose="020B0604020202020204" pitchFamily="34" charset="0"/>
              <a:buChar char="•"/>
            </a:pPr>
            <a:r>
              <a:rPr lang="en-US" dirty="0">
                <a:solidFill>
                  <a:schemeClr val="tx2"/>
                </a:solidFill>
              </a:rPr>
              <a:t>Tally of conversations where recovery planning, OCAN and it’s components are discussed</a:t>
            </a:r>
          </a:p>
          <a:p>
            <a:pPr>
              <a:buFont typeface="Arial" panose="020B0604020202020204" pitchFamily="34" charset="0"/>
              <a:buChar char="•"/>
            </a:pPr>
            <a:r>
              <a:rPr lang="en-US" dirty="0">
                <a:solidFill>
                  <a:schemeClr val="tx2"/>
                </a:solidFill>
              </a:rPr>
              <a:t>Surveys: Staff and client surveys</a:t>
            </a:r>
            <a:endParaRPr lang="en-CA" dirty="0">
              <a:solidFill>
                <a:schemeClr val="tx2"/>
              </a:solidFill>
            </a:endParaRPr>
          </a:p>
        </p:txBody>
      </p:sp>
      <p:sp>
        <p:nvSpPr>
          <p:cNvPr id="4" name="Date Placeholder 3">
            <a:extLst>
              <a:ext uri="{FF2B5EF4-FFF2-40B4-BE49-F238E27FC236}">
                <a16:creationId xmlns:a16="http://schemas.microsoft.com/office/drawing/2014/main" id="{6FBB8F00-F875-4D53-AD35-413216885A4A}"/>
              </a:ext>
            </a:extLst>
          </p:cNvPr>
          <p:cNvSpPr>
            <a:spLocks noGrp="1"/>
          </p:cNvSpPr>
          <p:nvPr>
            <p:ph type="dt" sz="half" idx="10"/>
          </p:nvPr>
        </p:nvSpPr>
        <p:spPr/>
        <p:txBody>
          <a:bodyPr/>
          <a:lstStyle/>
          <a:p>
            <a:r>
              <a:rPr lang="en-US">
                <a:solidFill>
                  <a:prstClr val="white"/>
                </a:solidFill>
              </a:rPr>
              <a:t>May 28th 2020</a:t>
            </a:r>
            <a:endParaRPr lang="en-CA" dirty="0">
              <a:solidFill>
                <a:prstClr val="white"/>
              </a:solidFill>
            </a:endParaRPr>
          </a:p>
        </p:txBody>
      </p:sp>
      <p:sp>
        <p:nvSpPr>
          <p:cNvPr id="5" name="Footer Placeholder 4">
            <a:extLst>
              <a:ext uri="{FF2B5EF4-FFF2-40B4-BE49-F238E27FC236}">
                <a16:creationId xmlns:a16="http://schemas.microsoft.com/office/drawing/2014/main" id="{2197BAC3-C367-48D1-85DA-CB6C2194773E}"/>
              </a:ext>
            </a:extLst>
          </p:cNvPr>
          <p:cNvSpPr>
            <a:spLocks noGrp="1"/>
          </p:cNvSpPr>
          <p:nvPr>
            <p:ph type="ftr" sz="quarter" idx="11"/>
          </p:nvPr>
        </p:nvSpPr>
        <p:spPr/>
        <p:txBody>
          <a:bodyPr/>
          <a:lstStyle/>
          <a:p>
            <a:pPr defTabSz="609570"/>
            <a:r>
              <a:rPr lang="en-US">
                <a:solidFill>
                  <a:prstClr val="white"/>
                </a:solidFill>
              </a:rPr>
              <a:t>Using Standardized Tools to Improve Services:  A knowledge exchange event</a:t>
            </a:r>
            <a:endParaRPr lang="en-CA" dirty="0">
              <a:solidFill>
                <a:prstClr val="white"/>
              </a:solidFill>
            </a:endParaRPr>
          </a:p>
        </p:txBody>
      </p:sp>
      <p:sp>
        <p:nvSpPr>
          <p:cNvPr id="6" name="Slide Number Placeholder 5">
            <a:extLst>
              <a:ext uri="{FF2B5EF4-FFF2-40B4-BE49-F238E27FC236}">
                <a16:creationId xmlns:a16="http://schemas.microsoft.com/office/drawing/2014/main" id="{00A30A28-9B16-47F8-8E79-3A20E19CD977}"/>
              </a:ext>
            </a:extLst>
          </p:cNvPr>
          <p:cNvSpPr>
            <a:spLocks noGrp="1"/>
          </p:cNvSpPr>
          <p:nvPr>
            <p:ph type="sldNum" sz="quarter" idx="12"/>
          </p:nvPr>
        </p:nvSpPr>
        <p:spPr/>
        <p:txBody>
          <a:bodyPr/>
          <a:lstStyle/>
          <a:p>
            <a:pPr defTabSz="342781"/>
            <a:fld id="{836719EB-093B-8048-9001-01D864DF58AF}" type="slidenum">
              <a:rPr lang="en-US">
                <a:solidFill>
                  <a:prstClr val="white"/>
                </a:solidFill>
              </a:rPr>
              <a:pPr defTabSz="342781"/>
              <a:t>16</a:t>
            </a:fld>
            <a:endParaRPr lang="en-US" dirty="0">
              <a:solidFill>
                <a:prstClr val="white"/>
              </a:solidFill>
            </a:endParaRPr>
          </a:p>
        </p:txBody>
      </p:sp>
    </p:spTree>
    <p:extLst>
      <p:ext uri="{BB962C8B-B14F-4D97-AF65-F5344CB8AC3E}">
        <p14:creationId xmlns:p14="http://schemas.microsoft.com/office/powerpoint/2010/main" val="3555080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OCAN Surveys</a:t>
            </a:r>
            <a:endParaRPr lang="en-CA" dirty="0"/>
          </a:p>
        </p:txBody>
      </p:sp>
      <p:sp>
        <p:nvSpPr>
          <p:cNvPr id="7" name="Text Placeholder 6"/>
          <p:cNvSpPr>
            <a:spLocks noGrp="1"/>
          </p:cNvSpPr>
          <p:nvPr>
            <p:ph type="body" idx="1"/>
          </p:nvPr>
        </p:nvSpPr>
        <p:spPr>
          <a:xfrm>
            <a:off x="1158160" y="1845739"/>
            <a:ext cx="4822804" cy="4023360"/>
          </a:xfrm>
        </p:spPr>
        <p:txBody>
          <a:bodyPr>
            <a:normAutofit lnSpcReduction="10000"/>
          </a:bodyPr>
          <a:lstStyle/>
          <a:p>
            <a:pPr marL="101565" indent="0">
              <a:buNone/>
            </a:pPr>
            <a:r>
              <a:rPr lang="en-US" dirty="0">
                <a:solidFill>
                  <a:srgbClr val="3CAA9D"/>
                </a:solidFill>
              </a:rPr>
              <a:t>Staff Survey Questions:</a:t>
            </a:r>
          </a:p>
          <a:p>
            <a:pPr marL="558604" indent="-457039">
              <a:buFont typeface="+mj-lt"/>
              <a:buAutoNum type="arabicPeriod"/>
            </a:pPr>
            <a:r>
              <a:rPr lang="en-US" dirty="0"/>
              <a:t>I find OCAN useful in my role as a worker</a:t>
            </a:r>
            <a:endParaRPr lang="en-CA" dirty="0"/>
          </a:p>
          <a:p>
            <a:pPr marL="558604" indent="-457039">
              <a:buFont typeface="+mj-lt"/>
              <a:buAutoNum type="arabicPeriod"/>
            </a:pPr>
            <a:r>
              <a:rPr lang="en-US" dirty="0"/>
              <a:t>I find OCAN useful for the client  </a:t>
            </a:r>
            <a:endParaRPr lang="en-CA" dirty="0"/>
          </a:p>
          <a:p>
            <a:pPr marL="558604" indent="-457039">
              <a:buFont typeface="+mj-lt"/>
              <a:buAutoNum type="arabicPeriod"/>
            </a:pPr>
            <a:r>
              <a:rPr lang="en-US" dirty="0"/>
              <a:t>I have enough time to complete OCAN ‘s  </a:t>
            </a:r>
            <a:endParaRPr lang="en-CA" dirty="0"/>
          </a:p>
          <a:p>
            <a:pPr marL="558604" indent="-457039">
              <a:buFont typeface="+mj-lt"/>
              <a:buAutoNum type="arabicPeriod"/>
            </a:pPr>
            <a:r>
              <a:rPr lang="en-CA" dirty="0"/>
              <a:t>I regularly use OCAN recovery plans in my day-today work </a:t>
            </a:r>
          </a:p>
          <a:p>
            <a:pPr marL="558604" indent="-457039">
              <a:buFont typeface="+mj-lt"/>
              <a:buAutoNum type="arabicPeriod"/>
            </a:pPr>
            <a:r>
              <a:rPr lang="en-CA" dirty="0"/>
              <a:t>OCAN content is used to structure client reviews at the appropriate meeting (e.g. supervision, team)</a:t>
            </a:r>
          </a:p>
          <a:p>
            <a:endParaRPr lang="en-CA" dirty="0"/>
          </a:p>
        </p:txBody>
      </p:sp>
      <p:sp>
        <p:nvSpPr>
          <p:cNvPr id="8" name="Text Placeholder 7"/>
          <p:cNvSpPr>
            <a:spLocks noGrp="1"/>
          </p:cNvSpPr>
          <p:nvPr>
            <p:ph type="body" idx="2"/>
          </p:nvPr>
        </p:nvSpPr>
        <p:spPr>
          <a:xfrm>
            <a:off x="6217920" y="1845743"/>
            <a:ext cx="5277394" cy="4023359"/>
          </a:xfrm>
        </p:spPr>
        <p:txBody>
          <a:bodyPr>
            <a:normAutofit/>
          </a:bodyPr>
          <a:lstStyle/>
          <a:p>
            <a:pPr lvl="0"/>
            <a:r>
              <a:rPr lang="en-US" dirty="0">
                <a:solidFill>
                  <a:srgbClr val="3CAA9D"/>
                </a:solidFill>
              </a:rPr>
              <a:t>Client Survey Questions:</a:t>
            </a:r>
          </a:p>
          <a:p>
            <a:pPr marL="558604" indent="-457039">
              <a:buFont typeface="+mj-lt"/>
              <a:buAutoNum type="arabicPeriod"/>
            </a:pPr>
            <a:r>
              <a:rPr lang="en-US" dirty="0"/>
              <a:t>I know what an OCAN is</a:t>
            </a:r>
            <a:endParaRPr lang="en-CA" dirty="0"/>
          </a:p>
          <a:p>
            <a:pPr marL="558604" indent="-457039">
              <a:buFont typeface="+mj-lt"/>
              <a:buAutoNum type="arabicPeriod"/>
            </a:pPr>
            <a:r>
              <a:rPr lang="en-US" dirty="0"/>
              <a:t>OCAN helps me identify and think about my needs  </a:t>
            </a:r>
            <a:endParaRPr lang="en-CA" dirty="0"/>
          </a:p>
          <a:p>
            <a:pPr marL="558604" indent="-457039">
              <a:buFont typeface="+mj-lt"/>
              <a:buAutoNum type="arabicPeriod"/>
            </a:pPr>
            <a:r>
              <a:rPr lang="en-US" dirty="0"/>
              <a:t>The OCAN has helped me set goals with my worker that are important to me</a:t>
            </a:r>
            <a:endParaRPr lang="en-CA" dirty="0"/>
          </a:p>
          <a:p>
            <a:pPr marL="558604" indent="-457039">
              <a:buFont typeface="+mj-lt"/>
              <a:buAutoNum type="arabicPeriod"/>
            </a:pPr>
            <a:r>
              <a:rPr lang="en-CA" dirty="0"/>
              <a:t>Updating the OCAN with my worker helps me see my progress  (optional)</a:t>
            </a:r>
          </a:p>
          <a:p>
            <a:pPr marL="558604" indent="-457039">
              <a:buFont typeface="+mj-lt"/>
              <a:buAutoNum type="arabicPeriod"/>
            </a:pPr>
            <a:r>
              <a:rPr lang="en-US" dirty="0"/>
              <a:t>Using OCAN is helpful to my recovery   </a:t>
            </a:r>
            <a:endParaRPr lang="en-CA" dirty="0"/>
          </a:p>
          <a:p>
            <a:endParaRPr lang="en-CA" dirty="0"/>
          </a:p>
        </p:txBody>
      </p:sp>
      <p:sp>
        <p:nvSpPr>
          <p:cNvPr id="4" name="Date Placeholder 3"/>
          <p:cNvSpPr>
            <a:spLocks noGrp="1"/>
          </p:cNvSpPr>
          <p:nvPr>
            <p:ph type="dt" idx="10"/>
          </p:nvPr>
        </p:nvSpPr>
        <p:spPr/>
        <p:txBody>
          <a:bodyPr/>
          <a:lstStyle/>
          <a:p>
            <a:pPr defTabSz="609570"/>
            <a:r>
              <a:rPr lang="en-US"/>
              <a:t>May 28th 2020</a:t>
            </a:r>
            <a:endParaRPr lang="en-CA" dirty="0"/>
          </a:p>
        </p:txBody>
      </p:sp>
      <p:sp>
        <p:nvSpPr>
          <p:cNvPr id="5" name="Footer Placeholder 4"/>
          <p:cNvSpPr>
            <a:spLocks noGrp="1"/>
          </p:cNvSpPr>
          <p:nvPr>
            <p:ph type="ftr" idx="11"/>
          </p:nvPr>
        </p:nvSpPr>
        <p:spPr/>
        <p:txBody>
          <a:bodyPr/>
          <a:lstStyle/>
          <a:p>
            <a:pPr defTabSz="609570"/>
            <a:r>
              <a:rPr lang="en-US"/>
              <a:t>Using Standardized Tools to Improve Services:  A knowledge exchange event</a:t>
            </a:r>
            <a:endParaRPr lang="en-CA" dirty="0"/>
          </a:p>
        </p:txBody>
      </p:sp>
      <p:sp>
        <p:nvSpPr>
          <p:cNvPr id="6" name="Slide Number Placeholder 5"/>
          <p:cNvSpPr>
            <a:spLocks noGrp="1"/>
          </p:cNvSpPr>
          <p:nvPr>
            <p:ph type="sldNum" idx="12"/>
          </p:nvPr>
        </p:nvSpPr>
        <p:spPr/>
        <p:txBody>
          <a:bodyPr/>
          <a:lstStyle/>
          <a:p>
            <a:pPr defTabSz="342781"/>
            <a:fld id="{836719EB-093B-8048-9001-01D864DF58AF}" type="slidenum">
              <a:rPr lang="en-US">
                <a:solidFill>
                  <a:srgbClr val="FFFFFF"/>
                </a:solidFill>
              </a:rPr>
              <a:pPr defTabSz="342781"/>
              <a:t>17</a:t>
            </a:fld>
            <a:endParaRPr lang="en-US" dirty="0">
              <a:solidFill>
                <a:srgbClr val="FFFFFF"/>
              </a:solidFill>
            </a:endParaRPr>
          </a:p>
        </p:txBody>
      </p:sp>
    </p:spTree>
    <p:extLst>
      <p:ext uri="{BB962C8B-B14F-4D97-AF65-F5344CB8AC3E}">
        <p14:creationId xmlns:p14="http://schemas.microsoft.com/office/powerpoint/2010/main" val="10047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latin typeface="Calibri"/>
            </a:endParaRPr>
          </a:p>
        </p:txBody>
      </p:sp>
      <p:sp>
        <p:nvSpPr>
          <p:cNvPr id="19" name="Rectangle 12">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latin typeface="Calibri"/>
            </a:endParaRPr>
          </a:p>
        </p:txBody>
      </p:sp>
      <p:cxnSp>
        <p:nvCxnSpPr>
          <p:cNvPr id="20" name="Straight Connector 14">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1097285" y="6459790"/>
            <a:ext cx="2472271" cy="365125"/>
          </a:xfrm>
        </p:spPr>
        <p:txBody>
          <a:bodyPr>
            <a:normAutofit/>
          </a:bodyPr>
          <a:lstStyle/>
          <a:p>
            <a:pPr>
              <a:spcAft>
                <a:spcPts val="600"/>
              </a:spcAft>
            </a:pPr>
            <a:r>
              <a:rPr lang="en-US">
                <a:solidFill>
                  <a:prstClr val="black">
                    <a:lumMod val="65000"/>
                    <a:lumOff val="35000"/>
                  </a:prstClr>
                </a:solidFill>
              </a:rPr>
              <a:t>May 28th 2020</a:t>
            </a:r>
            <a:endParaRPr lang="en-CA">
              <a:solidFill>
                <a:prstClr val="black">
                  <a:lumMod val="65000"/>
                  <a:lumOff val="35000"/>
                </a:prstClr>
              </a:solidFill>
            </a:endParaRPr>
          </a:p>
        </p:txBody>
      </p:sp>
      <p:sp>
        <p:nvSpPr>
          <p:cNvPr id="3" name="Footer Placeholder 2"/>
          <p:cNvSpPr>
            <a:spLocks noGrp="1"/>
          </p:cNvSpPr>
          <p:nvPr>
            <p:ph type="ftr" sz="quarter" idx="11"/>
          </p:nvPr>
        </p:nvSpPr>
        <p:spPr>
          <a:xfrm>
            <a:off x="3686185" y="6459790"/>
            <a:ext cx="4822804" cy="365125"/>
          </a:xfrm>
        </p:spPr>
        <p:txBody>
          <a:bodyPr>
            <a:normAutofit/>
          </a:bodyPr>
          <a:lstStyle/>
          <a:p>
            <a:pPr defTabSz="609570">
              <a:lnSpc>
                <a:spcPct val="90000"/>
              </a:lnSpc>
              <a:spcAft>
                <a:spcPts val="600"/>
              </a:spcAft>
            </a:pPr>
            <a:r>
              <a:rPr lang="en-US" sz="800" dirty="0">
                <a:solidFill>
                  <a:prstClr val="black">
                    <a:lumMod val="65000"/>
                    <a:lumOff val="35000"/>
                  </a:prstClr>
                </a:solidFill>
              </a:rPr>
              <a:t>Using Standardized Tools to Improve Services:  A knowledge exchange event</a:t>
            </a:r>
            <a:endParaRPr lang="en-CA" sz="800" dirty="0">
              <a:solidFill>
                <a:prstClr val="black">
                  <a:lumMod val="65000"/>
                  <a:lumOff val="35000"/>
                </a:prstClr>
              </a:solidFill>
            </a:endParaRPr>
          </a:p>
        </p:txBody>
      </p:sp>
      <p:sp>
        <p:nvSpPr>
          <p:cNvPr id="21" name="Content Placeholder 5"/>
          <p:cNvSpPr>
            <a:spLocks noGrp="1"/>
          </p:cNvSpPr>
          <p:nvPr>
            <p:ph idx="1"/>
          </p:nvPr>
        </p:nvSpPr>
        <p:spPr>
          <a:xfrm>
            <a:off x="5134884" y="963512"/>
            <a:ext cx="6135097" cy="4938851"/>
          </a:xfrm>
        </p:spPr>
        <p:txBody>
          <a:bodyPr anchor="ctr">
            <a:normAutofit/>
          </a:bodyPr>
          <a:lstStyle/>
          <a:p>
            <a:r>
              <a:rPr lang="en-US" sz="1800" b="1" dirty="0"/>
              <a:t>Fedora Romita </a:t>
            </a:r>
            <a:r>
              <a:rPr lang="en-US" sz="1800" dirty="0"/>
              <a:t>- Administrator – Consumer/Survivor Initiative of Niagara</a:t>
            </a:r>
          </a:p>
          <a:p>
            <a:endParaRPr lang="en-US" sz="1800" dirty="0"/>
          </a:p>
          <a:p>
            <a:r>
              <a:rPr lang="en-US" sz="1800" b="1" dirty="0"/>
              <a:t>Linda Saunders</a:t>
            </a:r>
            <a:r>
              <a:rPr lang="en-US" sz="1800" dirty="0"/>
              <a:t>– QI Coach, CMHA Ontario Division</a:t>
            </a:r>
          </a:p>
          <a:p>
            <a:endParaRPr lang="en-US" sz="1800" dirty="0"/>
          </a:p>
          <a:p>
            <a:r>
              <a:rPr lang="en-US" sz="1800" b="1" dirty="0"/>
              <a:t>Laura Daly-Trottier </a:t>
            </a:r>
            <a:r>
              <a:rPr lang="en-US" sz="1800" dirty="0"/>
              <a:t>– QI Coach, CMHA Ontario Division</a:t>
            </a:r>
          </a:p>
          <a:p>
            <a:endParaRPr lang="en-CA" sz="1800" dirty="0"/>
          </a:p>
        </p:txBody>
      </p:sp>
      <p:sp>
        <p:nvSpPr>
          <p:cNvPr id="5" name="Title 4"/>
          <p:cNvSpPr>
            <a:spLocks noGrp="1"/>
          </p:cNvSpPr>
          <p:nvPr>
            <p:ph type="title"/>
          </p:nvPr>
        </p:nvSpPr>
        <p:spPr>
          <a:xfrm>
            <a:off x="965035" y="964002"/>
            <a:ext cx="3254691" cy="4938361"/>
          </a:xfrm>
        </p:spPr>
        <p:txBody>
          <a:bodyPr anchor="ctr">
            <a:normAutofit/>
          </a:bodyPr>
          <a:lstStyle/>
          <a:p>
            <a:pPr algn="r"/>
            <a:r>
              <a:rPr lang="en-US"/>
              <a:t>Presenters</a:t>
            </a:r>
            <a:endParaRPr lang="en-CA"/>
          </a:p>
        </p:txBody>
      </p:sp>
      <p:sp>
        <p:nvSpPr>
          <p:cNvPr id="4" name="Slide Number Placeholder 3"/>
          <p:cNvSpPr>
            <a:spLocks noGrp="1"/>
          </p:cNvSpPr>
          <p:nvPr>
            <p:ph type="sldNum" sz="quarter" idx="12"/>
          </p:nvPr>
        </p:nvSpPr>
        <p:spPr>
          <a:xfrm>
            <a:off x="9900462" y="6459790"/>
            <a:ext cx="1312025" cy="365125"/>
          </a:xfrm>
        </p:spPr>
        <p:txBody>
          <a:bodyPr>
            <a:normAutofit/>
          </a:bodyPr>
          <a:lstStyle/>
          <a:p>
            <a:pPr defTabSz="342781">
              <a:spcAft>
                <a:spcPts val="600"/>
              </a:spcAft>
            </a:pPr>
            <a:fld id="{836719EB-093B-8048-9001-01D864DF58AF}" type="slidenum">
              <a:rPr lang="en-US">
                <a:solidFill>
                  <a:prstClr val="black">
                    <a:lumMod val="65000"/>
                    <a:lumOff val="35000"/>
                  </a:prstClr>
                </a:solidFill>
              </a:rPr>
              <a:pPr defTabSz="342781">
                <a:spcAft>
                  <a:spcPts val="600"/>
                </a:spcAft>
              </a:pPr>
              <a:t>2</a:t>
            </a:fld>
            <a:endParaRPr lang="en-US">
              <a:solidFill>
                <a:prstClr val="black">
                  <a:lumMod val="65000"/>
                  <a:lumOff val="35000"/>
                </a:prstClr>
              </a:solidFill>
            </a:endParaRPr>
          </a:p>
        </p:txBody>
      </p:sp>
    </p:spTree>
    <p:extLst>
      <p:ext uri="{BB962C8B-B14F-4D97-AF65-F5344CB8AC3E}">
        <p14:creationId xmlns:p14="http://schemas.microsoft.com/office/powerpoint/2010/main" val="380936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latin typeface="Calibri"/>
            </a:endParaRPr>
          </a:p>
        </p:txBody>
      </p:sp>
      <p:sp>
        <p:nvSpPr>
          <p:cNvPr id="22" name="Rectangle 21">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latin typeface="Calibri"/>
            </a:endParaRPr>
          </a:p>
        </p:txBody>
      </p:sp>
      <p:cxnSp>
        <p:nvCxnSpPr>
          <p:cNvPr id="24" name="Straight Connector 23">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1097285" y="6459790"/>
            <a:ext cx="2472271" cy="365125"/>
          </a:xfrm>
        </p:spPr>
        <p:txBody>
          <a:bodyPr>
            <a:normAutofit/>
          </a:bodyPr>
          <a:lstStyle/>
          <a:p>
            <a:pPr>
              <a:spcAft>
                <a:spcPts val="600"/>
              </a:spcAft>
            </a:pPr>
            <a:r>
              <a:rPr lang="en-US">
                <a:solidFill>
                  <a:prstClr val="black">
                    <a:lumMod val="65000"/>
                    <a:lumOff val="35000"/>
                  </a:prstClr>
                </a:solidFill>
              </a:rPr>
              <a:t>May 28th 2020</a:t>
            </a:r>
            <a:endParaRPr lang="en-CA">
              <a:solidFill>
                <a:prstClr val="black">
                  <a:lumMod val="65000"/>
                  <a:lumOff val="35000"/>
                </a:prstClr>
              </a:solidFill>
            </a:endParaRPr>
          </a:p>
        </p:txBody>
      </p:sp>
      <p:sp>
        <p:nvSpPr>
          <p:cNvPr id="5" name="Footer Placeholder 4"/>
          <p:cNvSpPr>
            <a:spLocks noGrp="1"/>
          </p:cNvSpPr>
          <p:nvPr>
            <p:ph type="ftr" sz="quarter" idx="11"/>
          </p:nvPr>
        </p:nvSpPr>
        <p:spPr>
          <a:xfrm>
            <a:off x="3686185" y="6459790"/>
            <a:ext cx="4822804" cy="365125"/>
          </a:xfrm>
        </p:spPr>
        <p:txBody>
          <a:bodyPr>
            <a:normAutofit lnSpcReduction="10000"/>
          </a:bodyPr>
          <a:lstStyle/>
          <a:p>
            <a:pPr defTabSz="609570">
              <a:lnSpc>
                <a:spcPct val="90000"/>
              </a:lnSpc>
              <a:spcAft>
                <a:spcPts val="600"/>
              </a:spcAft>
            </a:pPr>
            <a:r>
              <a:rPr lang="en-US" sz="933">
                <a:solidFill>
                  <a:prstClr val="black">
                    <a:lumMod val="65000"/>
                    <a:lumOff val="35000"/>
                  </a:prstClr>
                </a:solidFill>
              </a:rPr>
              <a:t>Using Standardized Tools to Improve Services:  A knowledge exchange event</a:t>
            </a:r>
            <a:endParaRPr lang="en-CA" sz="933">
              <a:solidFill>
                <a:prstClr val="black">
                  <a:lumMod val="65000"/>
                  <a:lumOff val="35000"/>
                </a:prstClr>
              </a:solidFill>
            </a:endParaRPr>
          </a:p>
        </p:txBody>
      </p:sp>
      <p:sp>
        <p:nvSpPr>
          <p:cNvPr id="3" name="Content Placeholder 2"/>
          <p:cNvSpPr>
            <a:spLocks noGrp="1"/>
          </p:cNvSpPr>
          <p:nvPr>
            <p:ph idx="1"/>
          </p:nvPr>
        </p:nvSpPr>
        <p:spPr>
          <a:xfrm>
            <a:off x="5134884" y="963512"/>
            <a:ext cx="6135097" cy="4938851"/>
          </a:xfrm>
        </p:spPr>
        <p:txBody>
          <a:bodyPr anchor="ctr">
            <a:normAutofit/>
          </a:bodyPr>
          <a:lstStyle/>
          <a:p>
            <a:pPr marL="257085" indent="-257085" defTabSz="342781">
              <a:spcBef>
                <a:spcPct val="20000"/>
              </a:spcBef>
              <a:spcAft>
                <a:spcPts val="0"/>
              </a:spcAft>
              <a:buClrTx/>
              <a:buSzTx/>
              <a:buFont typeface="Arial"/>
              <a:buChar char="•"/>
            </a:pPr>
            <a:r>
              <a:rPr lang="en-CA" sz="1800" b="1" dirty="0">
                <a:latin typeface="Calibri"/>
              </a:rPr>
              <a:t>E-QIP</a:t>
            </a:r>
            <a:r>
              <a:rPr lang="en-CA" sz="1800" dirty="0">
                <a:latin typeface="Calibri"/>
              </a:rPr>
              <a:t> is led by Addictions &amp; Mental Health Ontario (AMHO), Canadian Mental Health Association (CMHA), Ontario  and is delivered in close partnership with Ontario Health(OH) and the Provincial System Support Program (PSSP) at the Centre for Addiction and Mental Health (CAMH)to promote and support </a:t>
            </a:r>
            <a:r>
              <a:rPr lang="en-CA" sz="1800" b="1" i="1" dirty="0">
                <a:latin typeface="Calibri"/>
              </a:rPr>
              <a:t>quality improvement </a:t>
            </a:r>
            <a:r>
              <a:rPr lang="en-CA" sz="1800" dirty="0">
                <a:latin typeface="Calibri"/>
              </a:rPr>
              <a:t>(QI) in the </a:t>
            </a:r>
            <a:r>
              <a:rPr lang="en-CA" sz="1800" b="1" i="1" dirty="0">
                <a:latin typeface="Calibri"/>
              </a:rPr>
              <a:t>community mental health and addiction sector</a:t>
            </a:r>
            <a:r>
              <a:rPr lang="en-CA" sz="1800" dirty="0">
                <a:latin typeface="Calibri"/>
              </a:rPr>
              <a:t>. </a:t>
            </a:r>
          </a:p>
          <a:p>
            <a:pPr marL="0" indent="0" defTabSz="342781">
              <a:spcBef>
                <a:spcPct val="20000"/>
              </a:spcBef>
              <a:spcAft>
                <a:spcPts val="0"/>
              </a:spcAft>
              <a:buClrTx/>
              <a:buSzTx/>
              <a:buNone/>
            </a:pPr>
            <a:endParaRPr lang="en-CA" sz="1800" dirty="0">
              <a:latin typeface="Calibri"/>
            </a:endParaRPr>
          </a:p>
          <a:p>
            <a:pPr marL="257085" indent="-257085" defTabSz="342781">
              <a:spcBef>
                <a:spcPct val="20000"/>
              </a:spcBef>
              <a:spcAft>
                <a:spcPts val="0"/>
              </a:spcAft>
              <a:buClrTx/>
              <a:buSzTx/>
              <a:buFont typeface="Arial"/>
              <a:buChar char="•"/>
            </a:pPr>
            <a:r>
              <a:rPr lang="en-CA" sz="1800" b="1" dirty="0">
                <a:latin typeface="Calibri"/>
              </a:rPr>
              <a:t>E-QIP</a:t>
            </a:r>
            <a:r>
              <a:rPr lang="en-CA" sz="1800" dirty="0">
                <a:latin typeface="Calibri"/>
              </a:rPr>
              <a:t> is based on the sector’s existing commitment to providing high quality, person-centered care to individuals and families. </a:t>
            </a:r>
          </a:p>
        </p:txBody>
      </p:sp>
      <p:sp>
        <p:nvSpPr>
          <p:cNvPr id="2" name="Title 1"/>
          <p:cNvSpPr>
            <a:spLocks noGrp="1"/>
          </p:cNvSpPr>
          <p:nvPr>
            <p:ph type="title"/>
          </p:nvPr>
        </p:nvSpPr>
        <p:spPr>
          <a:xfrm>
            <a:off x="965035" y="964002"/>
            <a:ext cx="3254691" cy="4938361"/>
          </a:xfrm>
        </p:spPr>
        <p:txBody>
          <a:bodyPr anchor="ctr">
            <a:normAutofit/>
          </a:bodyPr>
          <a:lstStyle/>
          <a:p>
            <a:pPr algn="r"/>
            <a:r>
              <a:rPr lang="en-CA" sz="4134" dirty="0"/>
              <a:t>The Excellence through Quality Improvement Project </a:t>
            </a:r>
            <a:br>
              <a:rPr lang="en-CA" sz="4134" dirty="0"/>
            </a:br>
            <a:r>
              <a:rPr lang="en-CA" sz="4134" dirty="0"/>
              <a:t>(E-QIP)</a:t>
            </a:r>
          </a:p>
        </p:txBody>
      </p:sp>
      <p:sp>
        <p:nvSpPr>
          <p:cNvPr id="6" name="Slide Number Placeholder 5"/>
          <p:cNvSpPr>
            <a:spLocks noGrp="1"/>
          </p:cNvSpPr>
          <p:nvPr>
            <p:ph type="sldNum" sz="quarter" idx="12"/>
          </p:nvPr>
        </p:nvSpPr>
        <p:spPr>
          <a:xfrm>
            <a:off x="9900462" y="6459790"/>
            <a:ext cx="1312025" cy="365125"/>
          </a:xfrm>
        </p:spPr>
        <p:txBody>
          <a:bodyPr>
            <a:normAutofit/>
          </a:bodyPr>
          <a:lstStyle/>
          <a:p>
            <a:pPr defTabSz="342781">
              <a:spcAft>
                <a:spcPts val="600"/>
              </a:spcAft>
            </a:pPr>
            <a:fld id="{836719EB-093B-8048-9001-01D864DF58AF}" type="slidenum">
              <a:rPr lang="en-US">
                <a:solidFill>
                  <a:prstClr val="black">
                    <a:lumMod val="65000"/>
                    <a:lumOff val="35000"/>
                  </a:prstClr>
                </a:solidFill>
              </a:rPr>
              <a:pPr defTabSz="342781">
                <a:spcAft>
                  <a:spcPts val="600"/>
                </a:spcAft>
              </a:pPr>
              <a:t>3</a:t>
            </a:fld>
            <a:endParaRPr lang="en-US">
              <a:solidFill>
                <a:prstClr val="black">
                  <a:lumMod val="65000"/>
                  <a:lumOff val="35000"/>
                </a:prstClr>
              </a:solidFill>
            </a:endParaRPr>
          </a:p>
        </p:txBody>
      </p:sp>
    </p:spTree>
    <p:extLst>
      <p:ext uri="{BB962C8B-B14F-4D97-AF65-F5344CB8AC3E}">
        <p14:creationId xmlns:p14="http://schemas.microsoft.com/office/powerpoint/2010/main" val="241854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17E88C5-3E40-422C-A956-31FA62C1AB86}"/>
              </a:ext>
            </a:extLst>
          </p:cNvPr>
          <p:cNvSpPr>
            <a:spLocks noGrp="1"/>
          </p:cNvSpPr>
          <p:nvPr>
            <p:ph type="dt" idx="10"/>
          </p:nvPr>
        </p:nvSpPr>
        <p:spPr/>
        <p:txBody>
          <a:bodyPr/>
          <a:lstStyle/>
          <a:p>
            <a:pPr defTabSz="609570">
              <a:buClr>
                <a:srgbClr val="FFFFFF"/>
              </a:buClr>
            </a:pPr>
            <a:r>
              <a:rPr lang="en-US">
                <a:solidFill>
                  <a:srgbClr val="FFFFFF"/>
                </a:solidFill>
              </a:rPr>
              <a:t>May 28th 2020</a:t>
            </a:r>
            <a:endParaRPr lang="en-CA" dirty="0">
              <a:solidFill>
                <a:srgbClr val="FFFFFF"/>
              </a:solidFill>
            </a:endParaRPr>
          </a:p>
        </p:txBody>
      </p:sp>
      <p:sp>
        <p:nvSpPr>
          <p:cNvPr id="5" name="Footer Placeholder 4"/>
          <p:cNvSpPr>
            <a:spLocks noGrp="1"/>
          </p:cNvSpPr>
          <p:nvPr>
            <p:ph type="ftr" idx="11"/>
          </p:nvPr>
        </p:nvSpPr>
        <p:spPr/>
        <p:txBody>
          <a:bodyPr/>
          <a:lstStyle/>
          <a:p>
            <a:pPr defTabSz="609570"/>
            <a:r>
              <a:rPr lang="en-US">
                <a:solidFill>
                  <a:srgbClr val="FFFFFF"/>
                </a:solidFill>
              </a:rPr>
              <a:t>Using Standardized Tools to Improve Services:  A knowledge exchange event</a:t>
            </a:r>
            <a:endParaRPr lang="en-CA" dirty="0">
              <a:solidFill>
                <a:srgbClr val="FFFFFF"/>
              </a:solidFill>
            </a:endParaRPr>
          </a:p>
        </p:txBody>
      </p:sp>
      <p:sp>
        <p:nvSpPr>
          <p:cNvPr id="2" name="TextBox 1"/>
          <p:cNvSpPr txBox="1"/>
          <p:nvPr/>
        </p:nvSpPr>
        <p:spPr>
          <a:xfrm>
            <a:off x="1203960" y="5337833"/>
            <a:ext cx="8001000" cy="964012"/>
          </a:xfrm>
          <a:prstGeom prst="rect">
            <a:avLst/>
          </a:prstGeom>
          <a:noFill/>
        </p:spPr>
        <p:txBody>
          <a:bodyPr wrap="square" lIns="91404" tIns="45703" rIns="91404" bIns="45703" rtlCol="0">
            <a:spAutoFit/>
          </a:bodyPr>
          <a:lstStyle/>
          <a:p>
            <a:pPr defTabSz="914082"/>
            <a:r>
              <a:rPr lang="en-CA" sz="1133" b="1" dirty="0">
                <a:solidFill>
                  <a:srgbClr val="555759"/>
                </a:solidFill>
                <a:latin typeface="Arial"/>
              </a:rPr>
              <a:t>Source:</a:t>
            </a:r>
            <a:endParaRPr lang="en-CA" sz="1133" dirty="0">
              <a:solidFill>
                <a:srgbClr val="555759"/>
              </a:solidFill>
              <a:latin typeface="Arial"/>
            </a:endParaRPr>
          </a:p>
          <a:p>
            <a:pPr defTabSz="914082"/>
            <a:r>
              <a:rPr lang="en-CA" sz="1133" dirty="0">
                <a:solidFill>
                  <a:srgbClr val="555759"/>
                </a:solidFill>
                <a:latin typeface="Arial"/>
              </a:rPr>
              <a:t>Health Quality Ontario - </a:t>
            </a:r>
            <a:r>
              <a:rPr lang="en-CA" sz="1133" u="sng" dirty="0">
                <a:solidFill>
                  <a:srgbClr val="555759"/>
                </a:solidFill>
                <a:latin typeface="Arial"/>
                <a:hlinkClick r:id="rId3"/>
              </a:rPr>
              <a:t>Quality Improvement page</a:t>
            </a:r>
            <a:endParaRPr lang="en-CA" sz="1133" dirty="0">
              <a:solidFill>
                <a:srgbClr val="555759"/>
              </a:solidFill>
              <a:latin typeface="Arial"/>
            </a:endParaRPr>
          </a:p>
          <a:p>
            <a:pPr defTabSz="914082"/>
            <a:r>
              <a:rPr lang="en-CA" sz="1133" dirty="0">
                <a:solidFill>
                  <a:srgbClr val="555759"/>
                </a:solidFill>
                <a:latin typeface="Arial"/>
              </a:rPr>
              <a:t>Paul Batalden and Frank Davidoff. What is "quality improvement" and how can it transform healthcare?  Qual Saf Health Care. 2007 Feb; 16(1): 2–3. (</a:t>
            </a:r>
            <a:r>
              <a:rPr lang="en-CA" sz="1133" u="sng" dirty="0">
                <a:solidFill>
                  <a:srgbClr val="555759"/>
                </a:solidFill>
                <a:latin typeface="Arial"/>
                <a:hlinkClick r:id="rId4"/>
              </a:rPr>
              <a:t>PubMed</a:t>
            </a:r>
            <a:r>
              <a:rPr lang="en-CA" sz="1133" dirty="0">
                <a:solidFill>
                  <a:srgbClr val="555759"/>
                </a:solidFill>
                <a:latin typeface="Arial"/>
              </a:rPr>
              <a:t>)</a:t>
            </a:r>
          </a:p>
          <a:p>
            <a:pPr defTabSz="914082"/>
            <a:r>
              <a:rPr lang="en-CA" sz="1133" dirty="0">
                <a:solidFill>
                  <a:srgbClr val="555759"/>
                </a:solidFill>
                <a:latin typeface="Arial"/>
              </a:rPr>
              <a:t>IDEAS Glossary:  http://online.ideasontario.ca/terms/quality-improvement</a:t>
            </a:r>
            <a:r>
              <a:rPr lang="en-CA" sz="1133" dirty="0">
                <a:solidFill>
                  <a:srgbClr val="000000"/>
                </a:solidFill>
                <a:latin typeface="Arial"/>
              </a:rPr>
              <a:t>/</a:t>
            </a:r>
            <a:endParaRPr lang="en-US" sz="1133" dirty="0">
              <a:solidFill>
                <a:srgbClr val="000000"/>
              </a:solidFill>
              <a:latin typeface="Arial"/>
            </a:endParaRPr>
          </a:p>
        </p:txBody>
      </p:sp>
      <p:grpSp>
        <p:nvGrpSpPr>
          <p:cNvPr id="16" name="Google Shape;214;p9">
            <a:extLst>
              <a:ext uri="{FF2B5EF4-FFF2-40B4-BE49-F238E27FC236}">
                <a16:creationId xmlns:a16="http://schemas.microsoft.com/office/drawing/2014/main" id="{2DB0815E-628D-497B-9368-B476B0DE0793}"/>
              </a:ext>
              <a:ext uri="{C183D7F6-B498-43B3-948B-1728B52AA6E4}">
                <adec:decorative xmlns:adec="http://schemas.microsoft.com/office/drawing/2017/decorative" val="1"/>
              </a:ext>
            </a:extLst>
          </p:cNvPr>
          <p:cNvGrpSpPr/>
          <p:nvPr/>
        </p:nvGrpSpPr>
        <p:grpSpPr>
          <a:xfrm>
            <a:off x="7918636" y="2115528"/>
            <a:ext cx="3171933" cy="2835098"/>
            <a:chOff x="106" y="0"/>
            <a:chExt cx="3171933" cy="2835098"/>
          </a:xfrm>
        </p:grpSpPr>
        <p:sp>
          <p:nvSpPr>
            <p:cNvPr id="17" name="Google Shape;215;p9">
              <a:extLst>
                <a:ext uri="{FF2B5EF4-FFF2-40B4-BE49-F238E27FC236}">
                  <a16:creationId xmlns:a16="http://schemas.microsoft.com/office/drawing/2014/main" id="{1544F8FA-4D42-40CF-A6CB-3F289F17A237}"/>
                </a:ext>
              </a:extLst>
            </p:cNvPr>
            <p:cNvSpPr/>
            <p:nvPr/>
          </p:nvSpPr>
          <p:spPr>
            <a:xfrm>
              <a:off x="237910" y="0"/>
              <a:ext cx="2696324" cy="2835098"/>
            </a:xfrm>
            <a:prstGeom prst="rightArrow">
              <a:avLst>
                <a:gd name="adj1" fmla="val 50000"/>
                <a:gd name="adj2" fmla="val 50000"/>
              </a:avLst>
            </a:prstGeom>
            <a:gradFill>
              <a:gsLst>
                <a:gs pos="0">
                  <a:srgbClr val="D1B8BA"/>
                </a:gs>
                <a:gs pos="34000">
                  <a:srgbClr val="D3BABD"/>
                </a:gs>
                <a:gs pos="70000">
                  <a:srgbClr val="D6BDBF"/>
                </a:gs>
                <a:gs pos="100000">
                  <a:srgbClr val="E0C8CB"/>
                </a:gs>
              </a:gsLst>
              <a:path path="circle">
                <a:fillToRect l="50000" t="50000" r="50000" b="50000"/>
              </a:path>
              <a:tileRect/>
            </a:gradFill>
            <a:ln>
              <a:noFill/>
            </a:ln>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082">
                <a:buSzPts val="1400"/>
              </a:pPr>
              <a:endParaRPr sz="933">
                <a:latin typeface="Calibri"/>
                <a:ea typeface="Calibri"/>
                <a:cs typeface="Calibri"/>
                <a:sym typeface="Calibri"/>
              </a:endParaRPr>
            </a:p>
          </p:txBody>
        </p:sp>
        <p:sp>
          <p:nvSpPr>
            <p:cNvPr id="18" name="Google Shape;216;p9">
              <a:extLst>
                <a:ext uri="{FF2B5EF4-FFF2-40B4-BE49-F238E27FC236}">
                  <a16:creationId xmlns:a16="http://schemas.microsoft.com/office/drawing/2014/main" id="{8B78CD37-FF28-47D6-B04E-6B45BEABB3EF}"/>
                </a:ext>
              </a:extLst>
            </p:cNvPr>
            <p:cNvSpPr/>
            <p:nvPr/>
          </p:nvSpPr>
          <p:spPr>
            <a:xfrm>
              <a:off x="106" y="850529"/>
              <a:ext cx="1014045" cy="1134039"/>
            </a:xfrm>
            <a:prstGeom prst="roundRect">
              <a:avLst>
                <a:gd name="adj" fmla="val 16667"/>
              </a:avLst>
            </a:prstGeom>
            <a:gradFill>
              <a:gsLst>
                <a:gs pos="0">
                  <a:srgbClr val="A31224"/>
                </a:gs>
                <a:gs pos="34000">
                  <a:srgbClr val="A31426"/>
                </a:gs>
                <a:gs pos="70000">
                  <a:srgbClr val="A81224"/>
                </a:gs>
                <a:gs pos="100000">
                  <a:srgbClr val="A51F30"/>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082">
                <a:buSzPts val="1400"/>
              </a:pPr>
              <a:endParaRPr sz="933">
                <a:latin typeface="Calibri"/>
                <a:ea typeface="Calibri"/>
                <a:cs typeface="Calibri"/>
                <a:sym typeface="Calibri"/>
              </a:endParaRPr>
            </a:p>
          </p:txBody>
        </p:sp>
        <p:sp>
          <p:nvSpPr>
            <p:cNvPr id="19" name="Google Shape;217;p9">
              <a:extLst>
                <a:ext uri="{FF2B5EF4-FFF2-40B4-BE49-F238E27FC236}">
                  <a16:creationId xmlns:a16="http://schemas.microsoft.com/office/drawing/2014/main" id="{B9E22233-5A3D-4DB6-A7B7-E6C48523754D}"/>
                </a:ext>
              </a:extLst>
            </p:cNvPr>
            <p:cNvSpPr txBox="1"/>
            <p:nvPr/>
          </p:nvSpPr>
          <p:spPr>
            <a:xfrm>
              <a:off x="49608" y="900031"/>
              <a:ext cx="915041" cy="1035035"/>
            </a:xfrm>
            <a:prstGeom prst="rect">
              <a:avLst/>
            </a:prstGeom>
            <a:noFill/>
            <a:ln>
              <a:noFill/>
            </a:ln>
          </p:spPr>
          <p:txBody>
            <a:bodyPr spcFirstLastPara="1" wrap="square" lIns="58417" tIns="58417" rIns="58417" bIns="5841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082">
                <a:lnSpc>
                  <a:spcPct val="90000"/>
                </a:lnSpc>
                <a:buSzPts val="2300"/>
              </a:pPr>
              <a:r>
                <a:rPr lang="en-CA" sz="2333">
                  <a:solidFill>
                    <a:srgbClr val="FFFFFF"/>
                  </a:solidFill>
                  <a:latin typeface="Calibri"/>
                  <a:ea typeface="Calibri"/>
                  <a:cs typeface="Calibri"/>
                  <a:sym typeface="Calibri"/>
                </a:rPr>
                <a:t>Good </a:t>
              </a:r>
              <a:endParaRPr sz="2333">
                <a:solidFill>
                  <a:srgbClr val="FFFFFF"/>
                </a:solidFill>
                <a:latin typeface="Calibri"/>
                <a:ea typeface="Calibri"/>
                <a:cs typeface="Calibri"/>
                <a:sym typeface="Calibri"/>
              </a:endParaRPr>
            </a:p>
          </p:txBody>
        </p:sp>
        <p:sp>
          <p:nvSpPr>
            <p:cNvPr id="20" name="Google Shape;218;p9">
              <a:extLst>
                <a:ext uri="{FF2B5EF4-FFF2-40B4-BE49-F238E27FC236}">
                  <a16:creationId xmlns:a16="http://schemas.microsoft.com/office/drawing/2014/main" id="{8B2DAB42-8EAB-4114-A600-40404150AA3C}"/>
                </a:ext>
              </a:extLst>
            </p:cNvPr>
            <p:cNvSpPr/>
            <p:nvPr/>
          </p:nvSpPr>
          <p:spPr>
            <a:xfrm>
              <a:off x="1079050" y="850529"/>
              <a:ext cx="1014045" cy="1134039"/>
            </a:xfrm>
            <a:prstGeom prst="roundRect">
              <a:avLst>
                <a:gd name="adj" fmla="val 16667"/>
              </a:avLst>
            </a:prstGeom>
            <a:gradFill>
              <a:gsLst>
                <a:gs pos="0">
                  <a:srgbClr val="0B5480"/>
                </a:gs>
                <a:gs pos="34000">
                  <a:srgbClr val="0D547F"/>
                </a:gs>
                <a:gs pos="70000">
                  <a:srgbClr val="0B5683"/>
                </a:gs>
                <a:gs pos="100000">
                  <a:srgbClr val="165980"/>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082">
                <a:buSzPts val="1400"/>
              </a:pPr>
              <a:endParaRPr sz="933">
                <a:latin typeface="Calibri"/>
                <a:ea typeface="Calibri"/>
                <a:cs typeface="Calibri"/>
                <a:sym typeface="Calibri"/>
              </a:endParaRPr>
            </a:p>
          </p:txBody>
        </p:sp>
        <p:sp>
          <p:nvSpPr>
            <p:cNvPr id="21" name="Google Shape;219;p9">
              <a:extLst>
                <a:ext uri="{FF2B5EF4-FFF2-40B4-BE49-F238E27FC236}">
                  <a16:creationId xmlns:a16="http://schemas.microsoft.com/office/drawing/2014/main" id="{9DAB8E3F-6841-4575-B10A-587506A2930E}"/>
                </a:ext>
              </a:extLst>
            </p:cNvPr>
            <p:cNvSpPr txBox="1"/>
            <p:nvPr/>
          </p:nvSpPr>
          <p:spPr>
            <a:xfrm>
              <a:off x="1128552" y="900031"/>
              <a:ext cx="964543" cy="1035035"/>
            </a:xfrm>
            <a:prstGeom prst="rect">
              <a:avLst/>
            </a:prstGeom>
            <a:noFill/>
            <a:ln>
              <a:noFill/>
            </a:ln>
          </p:spPr>
          <p:txBody>
            <a:bodyPr spcFirstLastPara="1" wrap="square" lIns="58417" tIns="58417" rIns="58417" bIns="5841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082">
                <a:lnSpc>
                  <a:spcPct val="90000"/>
                </a:lnSpc>
                <a:buSzPts val="2300"/>
              </a:pPr>
              <a:r>
                <a:rPr lang="en-CA" sz="2333">
                  <a:solidFill>
                    <a:srgbClr val="FFFFFF"/>
                  </a:solidFill>
                  <a:latin typeface="Calibri"/>
                  <a:ea typeface="Calibri"/>
                  <a:cs typeface="Calibri"/>
                  <a:sym typeface="Calibri"/>
                </a:rPr>
                <a:t>Better</a:t>
              </a:r>
              <a:endParaRPr sz="2333">
                <a:solidFill>
                  <a:srgbClr val="FFFFFF"/>
                </a:solidFill>
                <a:latin typeface="Calibri"/>
                <a:ea typeface="Calibri"/>
                <a:cs typeface="Calibri"/>
                <a:sym typeface="Calibri"/>
              </a:endParaRPr>
            </a:p>
          </p:txBody>
        </p:sp>
        <p:sp>
          <p:nvSpPr>
            <p:cNvPr id="22" name="Google Shape;220;p9">
              <a:extLst>
                <a:ext uri="{FF2B5EF4-FFF2-40B4-BE49-F238E27FC236}">
                  <a16:creationId xmlns:a16="http://schemas.microsoft.com/office/drawing/2014/main" id="{65C07996-9163-44E6-A042-18A8A3547044}"/>
                </a:ext>
              </a:extLst>
            </p:cNvPr>
            <p:cNvSpPr/>
            <p:nvPr/>
          </p:nvSpPr>
          <p:spPr>
            <a:xfrm>
              <a:off x="2157994" y="850529"/>
              <a:ext cx="1014045" cy="1134039"/>
            </a:xfrm>
            <a:prstGeom prst="roundRect">
              <a:avLst>
                <a:gd name="adj" fmla="val 16667"/>
              </a:avLst>
            </a:prstGeom>
            <a:gradFill>
              <a:gsLst>
                <a:gs pos="0">
                  <a:srgbClr val="428432"/>
                </a:gs>
                <a:gs pos="34000">
                  <a:srgbClr val="448335"/>
                </a:gs>
                <a:gs pos="70000">
                  <a:srgbClr val="448733"/>
                </a:gs>
                <a:gs pos="100000">
                  <a:srgbClr val="4B883D"/>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082">
                <a:buSzPts val="1400"/>
              </a:pPr>
              <a:endParaRPr sz="933">
                <a:latin typeface="Calibri"/>
                <a:ea typeface="Calibri"/>
                <a:cs typeface="Calibri"/>
                <a:sym typeface="Calibri"/>
              </a:endParaRPr>
            </a:p>
          </p:txBody>
        </p:sp>
        <p:sp>
          <p:nvSpPr>
            <p:cNvPr id="23" name="Google Shape;221;p9">
              <a:extLst>
                <a:ext uri="{FF2B5EF4-FFF2-40B4-BE49-F238E27FC236}">
                  <a16:creationId xmlns:a16="http://schemas.microsoft.com/office/drawing/2014/main" id="{FF1C7DA2-12B8-462B-BC42-F6B7A3373646}"/>
                </a:ext>
              </a:extLst>
            </p:cNvPr>
            <p:cNvSpPr txBox="1"/>
            <p:nvPr/>
          </p:nvSpPr>
          <p:spPr>
            <a:xfrm>
              <a:off x="2207496" y="900031"/>
              <a:ext cx="915041" cy="1035035"/>
            </a:xfrm>
            <a:prstGeom prst="rect">
              <a:avLst/>
            </a:prstGeom>
            <a:noFill/>
            <a:ln>
              <a:noFill/>
            </a:ln>
          </p:spPr>
          <p:txBody>
            <a:bodyPr spcFirstLastPara="1" wrap="square" lIns="58417" tIns="58417" rIns="58417" bIns="5841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082">
                <a:lnSpc>
                  <a:spcPct val="90000"/>
                </a:lnSpc>
                <a:buSzPts val="2300"/>
              </a:pPr>
              <a:r>
                <a:rPr lang="en-CA" sz="2333">
                  <a:solidFill>
                    <a:srgbClr val="FFFFFF"/>
                  </a:solidFill>
                  <a:latin typeface="Calibri"/>
                  <a:ea typeface="Calibri"/>
                  <a:cs typeface="Calibri"/>
                  <a:sym typeface="Calibri"/>
                </a:rPr>
                <a:t>Best</a:t>
              </a:r>
              <a:endParaRPr sz="2333">
                <a:solidFill>
                  <a:srgbClr val="FFFFFF"/>
                </a:solidFill>
                <a:latin typeface="Calibri"/>
                <a:ea typeface="Calibri"/>
                <a:cs typeface="Calibri"/>
                <a:sym typeface="Calibri"/>
              </a:endParaRPr>
            </a:p>
          </p:txBody>
        </p:sp>
      </p:grpSp>
      <p:sp>
        <p:nvSpPr>
          <p:cNvPr id="76801" name="Title 1"/>
          <p:cNvSpPr>
            <a:spLocks noGrp="1"/>
          </p:cNvSpPr>
          <p:nvPr>
            <p:ph type="title"/>
          </p:nvPr>
        </p:nvSpPr>
        <p:spPr/>
        <p:txBody>
          <a:bodyPr>
            <a:normAutofit/>
          </a:bodyPr>
          <a:lstStyle/>
          <a:p>
            <a:pPr eaLnBrk="1" hangingPunct="1"/>
            <a:r>
              <a:rPr lang="en-US" sz="2400" dirty="0">
                <a:latin typeface="Futura Medium" charset="0"/>
                <a:ea typeface="Futura Medium" charset="0"/>
                <a:cs typeface="Futura Medium" charset="0"/>
              </a:rPr>
              <a:t>What is Quality Improvement (QI) in health care?</a:t>
            </a:r>
          </a:p>
        </p:txBody>
      </p:sp>
      <p:sp>
        <p:nvSpPr>
          <p:cNvPr id="76802" name="Content Placeholder 2"/>
          <p:cNvSpPr>
            <a:spLocks noGrp="1"/>
          </p:cNvSpPr>
          <p:nvPr>
            <p:ph type="body" idx="1"/>
          </p:nvPr>
        </p:nvSpPr>
        <p:spPr>
          <a:xfrm>
            <a:off x="1018476" y="1988840"/>
            <a:ext cx="6205285" cy="4104456"/>
          </a:xfrm>
        </p:spPr>
        <p:txBody>
          <a:bodyPr>
            <a:noAutofit/>
          </a:bodyPr>
          <a:lstStyle/>
          <a:p>
            <a:pPr>
              <a:buNone/>
            </a:pPr>
            <a:r>
              <a:rPr lang="en-CA" b="1" dirty="0"/>
              <a:t>	Quality Improvement </a:t>
            </a:r>
            <a:r>
              <a:rPr lang="en-CA" dirty="0"/>
              <a:t>is a systematic approach to making changes that lead to better client outcomes (health), stronger system performance (care) and enhanced professional development. It draws on the combined and continuous efforts of all stakeholders — health care professionals, clients and their families, researchers, planners and educators — to make better and sustained improvements.</a:t>
            </a:r>
          </a:p>
          <a:p>
            <a:pPr>
              <a:buNone/>
            </a:pPr>
            <a:endParaRPr lang="en-CA" dirty="0">
              <a:ea typeface="ＭＳ Ｐゴシック" charset="0"/>
            </a:endParaRPr>
          </a:p>
          <a:p>
            <a:pPr lvl="1" eaLnBrk="1" hangingPunct="1"/>
            <a:endParaRPr lang="en-US" sz="2000" dirty="0">
              <a:ea typeface="ＭＳ Ｐゴシック" charset="0"/>
            </a:endParaRPr>
          </a:p>
        </p:txBody>
      </p:sp>
      <p:sp>
        <p:nvSpPr>
          <p:cNvPr id="4" name="Slide Number Placeholder 3">
            <a:extLst>
              <a:ext uri="{FF2B5EF4-FFF2-40B4-BE49-F238E27FC236}">
                <a16:creationId xmlns:a16="http://schemas.microsoft.com/office/drawing/2014/main" id="{4DE165E8-9BFD-433C-A6B6-26FB4F81C7D1}"/>
              </a:ext>
            </a:extLst>
          </p:cNvPr>
          <p:cNvSpPr>
            <a:spLocks noGrp="1"/>
          </p:cNvSpPr>
          <p:nvPr>
            <p:ph type="sldNum" idx="12"/>
          </p:nvPr>
        </p:nvSpPr>
        <p:spPr/>
        <p:txBody>
          <a:bodyPr/>
          <a:lstStyle/>
          <a:p>
            <a:pPr defTabSz="609570"/>
            <a:fld id="{F78935E3-8AF1-4C1A-917E-B4D921CAE9EA}" type="slidenum">
              <a:rPr lang="en-CA">
                <a:solidFill>
                  <a:srgbClr val="FFFFFF"/>
                </a:solidFill>
              </a:rPr>
              <a:pPr defTabSz="609570"/>
              <a:t>4</a:t>
            </a:fld>
            <a:endParaRPr lang="en-CA" dirty="0">
              <a:solidFill>
                <a:srgbClr val="FFFFFF"/>
              </a:solidFill>
            </a:endParaRPr>
          </a:p>
        </p:txBody>
      </p:sp>
    </p:spTree>
    <p:extLst>
      <p:ext uri="{BB962C8B-B14F-4D97-AF65-F5344CB8AC3E}">
        <p14:creationId xmlns:p14="http://schemas.microsoft.com/office/powerpoint/2010/main" val="138975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1">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latin typeface="Calibri"/>
            </a:endParaRPr>
          </a:p>
        </p:txBody>
      </p:sp>
      <p:sp>
        <p:nvSpPr>
          <p:cNvPr id="38" name="Rectangle 13">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latin typeface="Calibri"/>
            </a:endParaRPr>
          </a:p>
        </p:txBody>
      </p:sp>
      <p:cxnSp>
        <p:nvCxnSpPr>
          <p:cNvPr id="39" name="Straight Connector 15">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1097285" y="6459790"/>
            <a:ext cx="2472271" cy="365125"/>
          </a:xfrm>
        </p:spPr>
        <p:txBody>
          <a:bodyPr>
            <a:normAutofit/>
          </a:bodyPr>
          <a:lstStyle/>
          <a:p>
            <a:pPr>
              <a:spcAft>
                <a:spcPts val="600"/>
              </a:spcAft>
            </a:pPr>
            <a:r>
              <a:rPr lang="en-US">
                <a:solidFill>
                  <a:prstClr val="black">
                    <a:lumMod val="65000"/>
                    <a:lumOff val="35000"/>
                  </a:prstClr>
                </a:solidFill>
              </a:rPr>
              <a:t>May 28th 2020</a:t>
            </a:r>
            <a:endParaRPr lang="en-CA">
              <a:solidFill>
                <a:prstClr val="black">
                  <a:lumMod val="65000"/>
                  <a:lumOff val="35000"/>
                </a:prstClr>
              </a:solidFill>
            </a:endParaRPr>
          </a:p>
        </p:txBody>
      </p:sp>
      <p:sp>
        <p:nvSpPr>
          <p:cNvPr id="5" name="Footer Placeholder 4"/>
          <p:cNvSpPr>
            <a:spLocks noGrp="1"/>
          </p:cNvSpPr>
          <p:nvPr>
            <p:ph type="ftr" sz="quarter" idx="11"/>
          </p:nvPr>
        </p:nvSpPr>
        <p:spPr>
          <a:xfrm>
            <a:off x="3686185" y="6459790"/>
            <a:ext cx="4822804" cy="365125"/>
          </a:xfrm>
        </p:spPr>
        <p:txBody>
          <a:bodyPr>
            <a:normAutofit/>
          </a:bodyPr>
          <a:lstStyle/>
          <a:p>
            <a:pPr defTabSz="609570">
              <a:lnSpc>
                <a:spcPct val="90000"/>
              </a:lnSpc>
              <a:spcAft>
                <a:spcPts val="600"/>
              </a:spcAft>
            </a:pPr>
            <a:r>
              <a:rPr lang="en-US" sz="400">
                <a:solidFill>
                  <a:prstClr val="black">
                    <a:lumMod val="65000"/>
                    <a:lumOff val="35000"/>
                  </a:prstClr>
                </a:solidFill>
              </a:rPr>
              <a:t>Using Standardized Tools to Improve Services:  A knowledge exchange event</a:t>
            </a:r>
            <a:endParaRPr lang="en-CA" sz="400">
              <a:solidFill>
                <a:prstClr val="black">
                  <a:lumMod val="65000"/>
                  <a:lumOff val="35000"/>
                </a:prstClr>
              </a:solidFill>
            </a:endParaRPr>
          </a:p>
        </p:txBody>
      </p:sp>
      <p:sp>
        <p:nvSpPr>
          <p:cNvPr id="7" name="Content Placeholder 6"/>
          <p:cNvSpPr>
            <a:spLocks noGrp="1"/>
          </p:cNvSpPr>
          <p:nvPr>
            <p:ph idx="1"/>
          </p:nvPr>
        </p:nvSpPr>
        <p:spPr>
          <a:xfrm>
            <a:off x="5134884" y="963512"/>
            <a:ext cx="6135097" cy="4938851"/>
          </a:xfrm>
        </p:spPr>
        <p:txBody>
          <a:bodyPr anchor="ctr">
            <a:normAutofit/>
          </a:bodyPr>
          <a:lstStyle/>
          <a:p>
            <a:pPr>
              <a:buFont typeface="Wingdings" panose="05000000000000000000" pitchFamily="2" charset="2"/>
              <a:buChar char="§"/>
            </a:pPr>
            <a:r>
              <a:rPr lang="en-CA" sz="1733" dirty="0"/>
              <a:t>One of the latest developments of Quality Improvement work in the CMH&amp;A Sector is the province-wide OCAN Network through the Excellence through Quality Improvement Project (E-QIP).  </a:t>
            </a:r>
          </a:p>
          <a:p>
            <a:pPr>
              <a:buFont typeface="Wingdings" panose="05000000000000000000" pitchFamily="2" charset="2"/>
              <a:buChar char="§"/>
            </a:pPr>
            <a:r>
              <a:rPr lang="en-US" sz="1733" dirty="0"/>
              <a:t>The Network was formed from the OCAN Think Tank</a:t>
            </a:r>
            <a:endParaRPr lang="en-CA" sz="1733" dirty="0"/>
          </a:p>
          <a:p>
            <a:pPr>
              <a:buFont typeface="Wingdings" panose="05000000000000000000" pitchFamily="2" charset="2"/>
              <a:buChar char="§"/>
            </a:pPr>
            <a:r>
              <a:rPr lang="en-CA" sz="1733" dirty="0"/>
              <a:t>The Network is made up of </a:t>
            </a:r>
            <a:r>
              <a:rPr lang="en-CA" sz="1733" dirty="0">
                <a:solidFill>
                  <a:schemeClr val="tx2"/>
                </a:solidFill>
              </a:rPr>
              <a:t>eleven organizations </a:t>
            </a:r>
            <a:r>
              <a:rPr lang="en-CA" sz="1733" dirty="0"/>
              <a:t>across the province using Experience-Based Co-Design (a QI tool) to actively engage service users in the QI process.  </a:t>
            </a:r>
          </a:p>
          <a:p>
            <a:pPr>
              <a:buFont typeface="Wingdings" panose="05000000000000000000" pitchFamily="2" charset="2"/>
              <a:buChar char="§"/>
            </a:pPr>
            <a:r>
              <a:rPr lang="en-CA" sz="1733" dirty="0"/>
              <a:t>Our goal is to share our collective learning on the use of OCANs in recovery-oriented practice including pain points (for both service users and staff) and specific changes that were implemented as part of the PDSA process in this QI project. </a:t>
            </a:r>
          </a:p>
          <a:p>
            <a:r>
              <a:rPr lang="en-CA" sz="1733" dirty="0"/>
              <a:t> </a:t>
            </a:r>
          </a:p>
          <a:p>
            <a:endParaRPr lang="en-CA" sz="1733" dirty="0"/>
          </a:p>
        </p:txBody>
      </p:sp>
      <p:sp>
        <p:nvSpPr>
          <p:cNvPr id="2" name="Title 1"/>
          <p:cNvSpPr>
            <a:spLocks noGrp="1"/>
          </p:cNvSpPr>
          <p:nvPr>
            <p:ph type="title"/>
          </p:nvPr>
        </p:nvSpPr>
        <p:spPr>
          <a:xfrm>
            <a:off x="965035" y="964002"/>
            <a:ext cx="3254691" cy="4938361"/>
          </a:xfrm>
        </p:spPr>
        <p:txBody>
          <a:bodyPr anchor="ctr">
            <a:normAutofit/>
          </a:bodyPr>
          <a:lstStyle/>
          <a:p>
            <a:pPr algn="r"/>
            <a:r>
              <a:rPr lang="en-CA"/>
              <a:t>The OCAN Network</a:t>
            </a:r>
          </a:p>
        </p:txBody>
      </p:sp>
      <p:sp>
        <p:nvSpPr>
          <p:cNvPr id="6" name="Slide Number Placeholder 5"/>
          <p:cNvSpPr>
            <a:spLocks noGrp="1"/>
          </p:cNvSpPr>
          <p:nvPr>
            <p:ph type="sldNum" sz="quarter" idx="12"/>
          </p:nvPr>
        </p:nvSpPr>
        <p:spPr>
          <a:xfrm>
            <a:off x="9900462" y="6459790"/>
            <a:ext cx="1312025" cy="365125"/>
          </a:xfrm>
        </p:spPr>
        <p:txBody>
          <a:bodyPr>
            <a:normAutofit/>
          </a:bodyPr>
          <a:lstStyle/>
          <a:p>
            <a:pPr defTabSz="342781">
              <a:spcAft>
                <a:spcPts val="600"/>
              </a:spcAft>
            </a:pPr>
            <a:fld id="{836719EB-093B-8048-9001-01D864DF58AF}" type="slidenum">
              <a:rPr lang="en-US">
                <a:solidFill>
                  <a:prstClr val="black">
                    <a:lumMod val="65000"/>
                    <a:lumOff val="35000"/>
                  </a:prstClr>
                </a:solidFill>
              </a:rPr>
              <a:pPr defTabSz="342781">
                <a:spcAft>
                  <a:spcPts val="600"/>
                </a:spcAft>
              </a:pPr>
              <a:t>5</a:t>
            </a:fld>
            <a:endParaRPr lang="en-US">
              <a:solidFill>
                <a:prstClr val="black">
                  <a:lumMod val="65000"/>
                  <a:lumOff val="35000"/>
                </a:prstClr>
              </a:solidFill>
            </a:endParaRPr>
          </a:p>
        </p:txBody>
      </p:sp>
    </p:spTree>
    <p:extLst>
      <p:ext uri="{BB962C8B-B14F-4D97-AF65-F5344CB8AC3E}">
        <p14:creationId xmlns:p14="http://schemas.microsoft.com/office/powerpoint/2010/main" val="123242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70951" y="2665172"/>
            <a:ext cx="1333333" cy="371429"/>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53212" y="3316268"/>
            <a:ext cx="1161905" cy="361905"/>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19240" y="4299514"/>
            <a:ext cx="1718310" cy="623686"/>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774505" y="4800914"/>
            <a:ext cx="2616319" cy="1076428"/>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470204" y="3285317"/>
            <a:ext cx="1206904" cy="496555"/>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837617" y="3036606"/>
            <a:ext cx="786608" cy="621293"/>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419360" y="3484876"/>
            <a:ext cx="668603" cy="668603"/>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9270951" y="4153479"/>
            <a:ext cx="1847795" cy="485047"/>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789483" y="3831920"/>
            <a:ext cx="1826116" cy="467037"/>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29396" y="2409414"/>
            <a:ext cx="1553147" cy="486942"/>
          </a:xfrm>
          <a:prstGeom prst="rect">
            <a:avLst/>
          </a:prstGeom>
        </p:spPr>
      </p:pic>
      <p:pic>
        <p:nvPicPr>
          <p:cNvPr id="20" name="Picture 1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21510" y="1653735"/>
            <a:ext cx="3149582" cy="467404"/>
          </a:xfrm>
          <a:prstGeom prst="rect">
            <a:avLst/>
          </a:prstGeom>
        </p:spPr>
      </p:pic>
      <p:pic>
        <p:nvPicPr>
          <p:cNvPr id="2050" name="Picture 2" descr="image00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68488" y="4960292"/>
            <a:ext cx="1790106" cy="75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6595022" y="2430772"/>
            <a:ext cx="2317268" cy="698745"/>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12445" y="1838670"/>
            <a:ext cx="1873620" cy="520025"/>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6808910" y="5067428"/>
            <a:ext cx="1419126" cy="1062975"/>
          </a:xfrm>
          <a:prstGeom prst="rect">
            <a:avLst/>
          </a:prstGeom>
        </p:spPr>
      </p:pic>
      <p:sp>
        <p:nvSpPr>
          <p:cNvPr id="6" name="Content Placeholder 5"/>
          <p:cNvSpPr>
            <a:spLocks noGrp="1"/>
          </p:cNvSpPr>
          <p:nvPr>
            <p:ph idx="1"/>
          </p:nvPr>
        </p:nvSpPr>
        <p:spPr>
          <a:xfrm>
            <a:off x="822751" y="1634594"/>
            <a:ext cx="10194017" cy="4120462"/>
          </a:xfrm>
        </p:spPr>
        <p:txBody>
          <a:bodyPr>
            <a:normAutofit fontScale="92500" lnSpcReduction="10000"/>
          </a:bodyPr>
          <a:lstStyle/>
          <a:p>
            <a:pPr marL="287938" lvl="1" indent="-137111" defTabSz="685562">
              <a:lnSpc>
                <a:spcPct val="100000"/>
              </a:lnSpc>
              <a:spcBef>
                <a:spcPts val="150"/>
              </a:spcBef>
              <a:spcAft>
                <a:spcPts val="300"/>
              </a:spcAft>
              <a:buClr>
                <a:srgbClr val="F07F09"/>
              </a:buClr>
            </a:pPr>
            <a:r>
              <a:rPr lang="en-US" dirty="0">
                <a:solidFill>
                  <a:prstClr val="black">
                    <a:lumMod val="75000"/>
                    <a:lumOff val="25000"/>
                  </a:prstClr>
                </a:solidFill>
              </a:rPr>
              <a:t>Participating Organizations:</a:t>
            </a:r>
          </a:p>
          <a:p>
            <a:pPr marL="562160" lvl="3" indent="-137111" defTabSz="685562">
              <a:lnSpc>
                <a:spcPct val="100000"/>
              </a:lnSpc>
              <a:spcBef>
                <a:spcPts val="150"/>
              </a:spcBef>
              <a:spcAft>
                <a:spcPts val="300"/>
              </a:spcAft>
              <a:buClr>
                <a:srgbClr val="F07F09"/>
              </a:buClr>
            </a:pPr>
            <a:r>
              <a:rPr lang="en-US" sz="1200" dirty="0">
                <a:solidFill>
                  <a:prstClr val="black">
                    <a:lumMod val="75000"/>
                    <a:lumOff val="25000"/>
                  </a:prstClr>
                </a:solidFill>
              </a:rPr>
              <a:t>CMHA Cochrane Timiskaming</a:t>
            </a:r>
          </a:p>
          <a:p>
            <a:pPr marL="562160" lvl="3" indent="-137111" defTabSz="685562">
              <a:lnSpc>
                <a:spcPct val="100000"/>
              </a:lnSpc>
              <a:spcBef>
                <a:spcPts val="150"/>
              </a:spcBef>
              <a:spcAft>
                <a:spcPts val="300"/>
              </a:spcAft>
              <a:buClr>
                <a:srgbClr val="F07F09"/>
              </a:buClr>
            </a:pPr>
            <a:r>
              <a:rPr lang="en-US" sz="1200" dirty="0">
                <a:solidFill>
                  <a:prstClr val="black">
                    <a:lumMod val="75000"/>
                    <a:lumOff val="25000"/>
                  </a:prstClr>
                </a:solidFill>
              </a:rPr>
              <a:t>CMHA HKPR</a:t>
            </a:r>
          </a:p>
          <a:p>
            <a:pPr marL="562160" lvl="3" indent="-137111" defTabSz="685562">
              <a:lnSpc>
                <a:spcPct val="100000"/>
              </a:lnSpc>
              <a:spcBef>
                <a:spcPts val="150"/>
              </a:spcBef>
              <a:spcAft>
                <a:spcPts val="300"/>
              </a:spcAft>
              <a:buClr>
                <a:srgbClr val="F07F09"/>
              </a:buClr>
            </a:pPr>
            <a:r>
              <a:rPr lang="en-US" sz="1200" dirty="0">
                <a:solidFill>
                  <a:prstClr val="black">
                    <a:lumMod val="75000"/>
                    <a:lumOff val="25000"/>
                  </a:prstClr>
                </a:solidFill>
              </a:rPr>
              <a:t>CMHA Niagara</a:t>
            </a:r>
          </a:p>
          <a:p>
            <a:pPr marL="562160" lvl="3" indent="-137111" defTabSz="685562">
              <a:lnSpc>
                <a:spcPct val="100000"/>
              </a:lnSpc>
              <a:spcBef>
                <a:spcPts val="150"/>
              </a:spcBef>
              <a:spcAft>
                <a:spcPts val="300"/>
              </a:spcAft>
              <a:buClr>
                <a:srgbClr val="F07F09"/>
              </a:buClr>
            </a:pPr>
            <a:r>
              <a:rPr lang="en-US" sz="1200" dirty="0">
                <a:solidFill>
                  <a:prstClr val="black">
                    <a:lumMod val="75000"/>
                    <a:lumOff val="25000"/>
                  </a:prstClr>
                </a:solidFill>
              </a:rPr>
              <a:t>CMHA Simcoe County</a:t>
            </a:r>
          </a:p>
          <a:p>
            <a:pPr marL="562160" lvl="3" indent="-137111" defTabSz="685562">
              <a:lnSpc>
                <a:spcPct val="100000"/>
              </a:lnSpc>
              <a:spcBef>
                <a:spcPts val="150"/>
              </a:spcBef>
              <a:spcAft>
                <a:spcPts val="300"/>
              </a:spcAft>
              <a:buClr>
                <a:srgbClr val="F07F09"/>
              </a:buClr>
            </a:pPr>
            <a:r>
              <a:rPr lang="en-US" sz="1200" dirty="0">
                <a:solidFill>
                  <a:prstClr val="black">
                    <a:lumMod val="75000"/>
                    <a:lumOff val="25000"/>
                  </a:prstClr>
                </a:solidFill>
              </a:rPr>
              <a:t>Consumer/Survivor Initiative of Niagara</a:t>
            </a:r>
          </a:p>
          <a:p>
            <a:pPr marL="562160" lvl="3" indent="-137111" defTabSz="685562">
              <a:lnSpc>
                <a:spcPct val="100000"/>
              </a:lnSpc>
              <a:spcBef>
                <a:spcPts val="150"/>
              </a:spcBef>
              <a:spcAft>
                <a:spcPts val="300"/>
              </a:spcAft>
              <a:buClr>
                <a:srgbClr val="F07F09"/>
              </a:buClr>
            </a:pPr>
            <a:r>
              <a:rPr lang="en-US" sz="1200" dirty="0">
                <a:solidFill>
                  <a:prstClr val="black">
                    <a:lumMod val="75000"/>
                    <a:lumOff val="25000"/>
                  </a:prstClr>
                </a:solidFill>
              </a:rPr>
              <a:t>COTA</a:t>
            </a:r>
          </a:p>
          <a:p>
            <a:pPr marL="562160" lvl="3" indent="-137111" defTabSz="685562">
              <a:lnSpc>
                <a:spcPct val="100000"/>
              </a:lnSpc>
              <a:spcBef>
                <a:spcPts val="150"/>
              </a:spcBef>
              <a:spcAft>
                <a:spcPts val="300"/>
              </a:spcAft>
              <a:buClr>
                <a:srgbClr val="F07F09"/>
              </a:buClr>
            </a:pPr>
            <a:r>
              <a:rPr lang="en-US" sz="1200" dirty="0">
                <a:solidFill>
                  <a:prstClr val="black">
                    <a:lumMod val="75000"/>
                    <a:lumOff val="25000"/>
                  </a:prstClr>
                </a:solidFill>
              </a:rPr>
              <a:t>Gateway of Niagara</a:t>
            </a:r>
          </a:p>
          <a:p>
            <a:pPr marL="562160" lvl="3" indent="-137111" defTabSz="685562">
              <a:lnSpc>
                <a:spcPct val="100000"/>
              </a:lnSpc>
              <a:spcBef>
                <a:spcPts val="150"/>
              </a:spcBef>
              <a:spcAft>
                <a:spcPts val="300"/>
              </a:spcAft>
              <a:buClr>
                <a:srgbClr val="F07F09"/>
              </a:buClr>
            </a:pPr>
            <a:r>
              <a:rPr lang="en-US" sz="1200" dirty="0">
                <a:solidFill>
                  <a:prstClr val="black">
                    <a:lumMod val="75000"/>
                    <a:lumOff val="25000"/>
                  </a:prstClr>
                </a:solidFill>
              </a:rPr>
              <a:t>Niagara Region Mental Health</a:t>
            </a:r>
          </a:p>
          <a:p>
            <a:pPr marL="562160" lvl="3" indent="-137111" defTabSz="685562">
              <a:lnSpc>
                <a:spcPct val="100000"/>
              </a:lnSpc>
              <a:spcBef>
                <a:spcPts val="150"/>
              </a:spcBef>
              <a:spcAft>
                <a:spcPts val="300"/>
              </a:spcAft>
              <a:buClr>
                <a:srgbClr val="F07F09"/>
              </a:buClr>
            </a:pPr>
            <a:r>
              <a:rPr lang="en-US" sz="1200" dirty="0">
                <a:solidFill>
                  <a:prstClr val="black">
                    <a:lumMod val="75000"/>
                    <a:lumOff val="25000"/>
                  </a:prstClr>
                </a:solidFill>
              </a:rPr>
              <a:t>Nipissing Mental Health</a:t>
            </a:r>
          </a:p>
          <a:p>
            <a:pPr marL="562160" lvl="3" indent="-137111" defTabSz="685562">
              <a:lnSpc>
                <a:spcPct val="100000"/>
              </a:lnSpc>
              <a:spcBef>
                <a:spcPts val="150"/>
              </a:spcBef>
              <a:spcAft>
                <a:spcPts val="300"/>
              </a:spcAft>
              <a:buClr>
                <a:srgbClr val="F07F09"/>
              </a:buClr>
            </a:pPr>
            <a:r>
              <a:rPr lang="en-US" sz="1200" dirty="0">
                <a:solidFill>
                  <a:prstClr val="black">
                    <a:lumMod val="75000"/>
                    <a:lumOff val="25000"/>
                  </a:prstClr>
                </a:solidFill>
              </a:rPr>
              <a:t>Oak Centre</a:t>
            </a:r>
          </a:p>
          <a:p>
            <a:pPr marL="562160" lvl="3" indent="-137111" defTabSz="685562">
              <a:lnSpc>
                <a:spcPct val="100000"/>
              </a:lnSpc>
              <a:spcBef>
                <a:spcPts val="150"/>
              </a:spcBef>
              <a:spcAft>
                <a:spcPts val="300"/>
              </a:spcAft>
              <a:buClr>
                <a:srgbClr val="F07F09"/>
              </a:buClr>
            </a:pPr>
            <a:r>
              <a:rPr lang="en-US" sz="1200" dirty="0">
                <a:solidFill>
                  <a:prstClr val="black">
                    <a:lumMod val="75000"/>
                    <a:lumOff val="25000"/>
                  </a:prstClr>
                </a:solidFill>
              </a:rPr>
              <a:t>Progress Place</a:t>
            </a:r>
          </a:p>
          <a:p>
            <a:pPr marL="287938" lvl="1" indent="-137111" defTabSz="685562">
              <a:lnSpc>
                <a:spcPct val="100000"/>
              </a:lnSpc>
              <a:spcBef>
                <a:spcPts val="150"/>
              </a:spcBef>
              <a:spcAft>
                <a:spcPts val="300"/>
              </a:spcAft>
              <a:buClr>
                <a:srgbClr val="F07F09"/>
              </a:buClr>
            </a:pPr>
            <a:r>
              <a:rPr lang="en-US" dirty="0"/>
              <a:t>Clinical and QI support provided by:</a:t>
            </a:r>
          </a:p>
          <a:p>
            <a:pPr marL="470752" lvl="2" indent="-137111" defTabSz="685562">
              <a:lnSpc>
                <a:spcPct val="100000"/>
              </a:lnSpc>
              <a:spcBef>
                <a:spcPts val="150"/>
              </a:spcBef>
              <a:spcAft>
                <a:spcPts val="300"/>
              </a:spcAft>
              <a:buClr>
                <a:srgbClr val="F07F09"/>
              </a:buClr>
            </a:pPr>
            <a:r>
              <a:rPr lang="en-US" sz="1200" dirty="0"/>
              <a:t>Addiction and Mental Health Ontario</a:t>
            </a:r>
          </a:p>
          <a:p>
            <a:pPr marL="470752" lvl="2" indent="-137111" defTabSz="685562">
              <a:lnSpc>
                <a:spcPct val="100000"/>
              </a:lnSpc>
              <a:spcBef>
                <a:spcPts val="150"/>
              </a:spcBef>
              <a:spcAft>
                <a:spcPts val="300"/>
              </a:spcAft>
              <a:buClr>
                <a:srgbClr val="F07F09"/>
              </a:buClr>
            </a:pPr>
            <a:r>
              <a:rPr lang="en-US" sz="1200" dirty="0"/>
              <a:t>Canadian Mental Health Association, Ontario</a:t>
            </a:r>
          </a:p>
          <a:p>
            <a:pPr marL="470752" lvl="2" indent="-137111" defTabSz="685562">
              <a:lnSpc>
                <a:spcPct val="100000"/>
              </a:lnSpc>
              <a:spcBef>
                <a:spcPts val="150"/>
              </a:spcBef>
              <a:spcAft>
                <a:spcPts val="300"/>
              </a:spcAft>
              <a:buClr>
                <a:srgbClr val="F07F09"/>
              </a:buClr>
            </a:pPr>
            <a:r>
              <a:rPr lang="en-US" sz="1200" dirty="0"/>
              <a:t>Centre for Addiction and Mental Health</a:t>
            </a:r>
          </a:p>
          <a:p>
            <a:pPr marL="470752" lvl="2" indent="-137111" defTabSz="685562">
              <a:lnSpc>
                <a:spcPct val="100000"/>
              </a:lnSpc>
              <a:spcBef>
                <a:spcPts val="150"/>
              </a:spcBef>
              <a:spcAft>
                <a:spcPts val="300"/>
              </a:spcAft>
              <a:buClr>
                <a:srgbClr val="F07F09"/>
              </a:buClr>
            </a:pPr>
            <a:r>
              <a:rPr lang="en-US" sz="1200" dirty="0"/>
              <a:t>Community Care Information Management</a:t>
            </a:r>
          </a:p>
          <a:p>
            <a:pPr marL="287938" lvl="1" indent="-137111" defTabSz="685562">
              <a:lnSpc>
                <a:spcPct val="100000"/>
              </a:lnSpc>
              <a:spcBef>
                <a:spcPts val="150"/>
              </a:spcBef>
              <a:spcAft>
                <a:spcPts val="300"/>
              </a:spcAft>
              <a:buClr>
                <a:srgbClr val="F07F09"/>
              </a:buClr>
            </a:pPr>
            <a:endParaRPr lang="en-CA" dirty="0"/>
          </a:p>
        </p:txBody>
      </p:sp>
      <p:sp>
        <p:nvSpPr>
          <p:cNvPr id="5" name="Title 4"/>
          <p:cNvSpPr>
            <a:spLocks noGrp="1"/>
          </p:cNvSpPr>
          <p:nvPr>
            <p:ph type="title"/>
          </p:nvPr>
        </p:nvSpPr>
        <p:spPr>
          <a:xfrm>
            <a:off x="924009" y="20624"/>
            <a:ext cx="10058400" cy="1156708"/>
          </a:xfrm>
        </p:spPr>
        <p:txBody>
          <a:bodyPr/>
          <a:lstStyle/>
          <a:p>
            <a:r>
              <a:rPr lang="en-US" dirty="0"/>
              <a:t>Our OCAN Network Team</a:t>
            </a:r>
            <a:endParaRPr lang="en-CA" dirty="0"/>
          </a:p>
        </p:txBody>
      </p:sp>
      <p:sp>
        <p:nvSpPr>
          <p:cNvPr id="4" name="Slide Number Placeholder 3"/>
          <p:cNvSpPr>
            <a:spLocks noGrp="1"/>
          </p:cNvSpPr>
          <p:nvPr>
            <p:ph type="sldNum" sz="quarter" idx="12"/>
          </p:nvPr>
        </p:nvSpPr>
        <p:spPr/>
        <p:txBody>
          <a:bodyPr/>
          <a:lstStyle/>
          <a:p>
            <a:pPr defTabSz="342781"/>
            <a:fld id="{836719EB-093B-8048-9001-01D864DF58AF}" type="slidenum">
              <a:rPr lang="en-US">
                <a:solidFill>
                  <a:prstClr val="white"/>
                </a:solidFill>
              </a:rPr>
              <a:pPr defTabSz="342781"/>
              <a:t>6</a:t>
            </a:fld>
            <a:endParaRPr lang="en-US" dirty="0">
              <a:solidFill>
                <a:prstClr val="white"/>
              </a:solidFill>
            </a:endParaRPr>
          </a:p>
        </p:txBody>
      </p:sp>
    </p:spTree>
    <p:extLst>
      <p:ext uri="{BB962C8B-B14F-4D97-AF65-F5344CB8AC3E}">
        <p14:creationId xmlns:p14="http://schemas.microsoft.com/office/powerpoint/2010/main" val="170946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Group 33">
            <a:extLst>
              <a:ext uri="{FF2B5EF4-FFF2-40B4-BE49-F238E27FC236}">
                <a16:creationId xmlns:a16="http://schemas.microsoft.com/office/drawing/2014/main" id="{A9C813BB-6302-4F1F-867A-5B5C765A7CD4}"/>
              </a:ext>
            </a:extLst>
          </p:cNvPr>
          <p:cNvGraphicFramePr>
            <a:graphicFrameLocks/>
          </p:cNvGraphicFramePr>
          <p:nvPr>
            <p:extLst>
              <p:ext uri="{D42A27DB-BD31-4B8C-83A1-F6EECF244321}">
                <p14:modId xmlns:p14="http://schemas.microsoft.com/office/powerpoint/2010/main" val="3314033470"/>
              </p:ext>
            </p:extLst>
          </p:nvPr>
        </p:nvGraphicFramePr>
        <p:xfrm>
          <a:off x="6431917" y="2701097"/>
          <a:ext cx="5435933" cy="2088671"/>
        </p:xfrm>
        <a:graphic>
          <a:graphicData uri="http://schemas.openxmlformats.org/drawingml/2006/table">
            <a:tbl>
              <a:tblPr firstRow="1"/>
              <a:tblGrid>
                <a:gridCol w="1089878">
                  <a:extLst>
                    <a:ext uri="{9D8B030D-6E8A-4147-A177-3AD203B41FA5}">
                      <a16:colId xmlns:a16="http://schemas.microsoft.com/office/drawing/2014/main" val="20000"/>
                    </a:ext>
                  </a:extLst>
                </a:gridCol>
                <a:gridCol w="1608929">
                  <a:extLst>
                    <a:ext uri="{9D8B030D-6E8A-4147-A177-3AD203B41FA5}">
                      <a16:colId xmlns:a16="http://schemas.microsoft.com/office/drawing/2014/main" val="20001"/>
                    </a:ext>
                  </a:extLst>
                </a:gridCol>
                <a:gridCol w="2737126">
                  <a:extLst>
                    <a:ext uri="{9D8B030D-6E8A-4147-A177-3AD203B41FA5}">
                      <a16:colId xmlns:a16="http://schemas.microsoft.com/office/drawing/2014/main" val="20002"/>
                    </a:ext>
                  </a:extLst>
                </a:gridCol>
              </a:tblGrid>
              <a:tr h="384573">
                <a:tc>
                  <a:txBody>
                    <a:bodyPr/>
                    <a:lstStyle>
                      <a:lvl1pPr marL="0" algn="l" defTabSz="685783" rtl="0" eaLnBrk="0" latinLnBrk="0" hangingPunct="0">
                        <a:spcBef>
                          <a:spcPct val="20000"/>
                        </a:spcBef>
                        <a:defRPr sz="2400" kern="1200">
                          <a:solidFill>
                            <a:schemeClr val="tx1"/>
                          </a:solidFill>
                          <a:latin typeface="Arial" panose="020B0604020202020204" pitchFamily="34" charset="0"/>
                        </a:defRPr>
                      </a:lvl1pPr>
                      <a:lvl2pPr marL="742950" indent="-285750" algn="l" defTabSz="685783" rtl="0" eaLnBrk="0" latinLnBrk="0" hangingPunct="0">
                        <a:spcBef>
                          <a:spcPct val="20000"/>
                        </a:spcBef>
                        <a:defRPr sz="2000" kern="1200">
                          <a:solidFill>
                            <a:schemeClr val="tx1"/>
                          </a:solidFill>
                          <a:latin typeface="Arial" panose="020B0604020202020204" pitchFamily="34" charset="0"/>
                        </a:defRPr>
                      </a:lvl2pPr>
                      <a:lvl3pPr marL="1143000" indent="-228600" algn="l" defTabSz="685783" rtl="0" eaLnBrk="0" latinLnBrk="0" hangingPunct="0">
                        <a:spcBef>
                          <a:spcPct val="20000"/>
                        </a:spcBef>
                        <a:defRPr sz="2000" kern="1200">
                          <a:solidFill>
                            <a:schemeClr val="tx1"/>
                          </a:solidFill>
                          <a:latin typeface="Arial" panose="020B0604020202020204" pitchFamily="34" charset="0"/>
                        </a:defRPr>
                      </a:lvl3pPr>
                      <a:lvl4pPr marL="1600200" indent="-228600" algn="l" defTabSz="685783" rtl="0" eaLnBrk="0" latinLnBrk="0" hangingPunct="0">
                        <a:spcBef>
                          <a:spcPct val="20000"/>
                        </a:spcBef>
                        <a:defRPr sz="1350" kern="1200">
                          <a:solidFill>
                            <a:schemeClr val="tx1"/>
                          </a:solidFill>
                          <a:latin typeface="Arial" panose="020B0604020202020204" pitchFamily="34" charset="0"/>
                        </a:defRPr>
                      </a:lvl4pPr>
                      <a:lvl5pPr marL="2057400" indent="-228600" algn="l" defTabSz="685783" rtl="0" eaLnBrk="0" latinLnBrk="0" hangingPunct="0">
                        <a:spcBef>
                          <a:spcPct val="20000"/>
                        </a:spcBef>
                        <a:defRPr sz="1350" kern="1200">
                          <a:solidFill>
                            <a:schemeClr val="tx1"/>
                          </a:solidFill>
                          <a:latin typeface="Arial" panose="020B0604020202020204" pitchFamily="34" charset="0"/>
                        </a:defRPr>
                      </a:lvl5pPr>
                      <a:lvl6pPr marL="25146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6pPr>
                      <a:lvl7pPr marL="29718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7pPr>
                      <a:lvl8pPr marL="34290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8pPr>
                      <a:lvl9pPr marL="38862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lumMod val="95000"/>
                              <a:lumOff val="5000"/>
                            </a:schemeClr>
                          </a:solidFill>
                          <a:effectLst/>
                          <a:latin typeface="Arial" panose="020B0604020202020204" pitchFamily="34" charset="0"/>
                        </a:rPr>
                        <a:t>Priority </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marL="0" algn="l" defTabSz="685783" rtl="0" eaLnBrk="0" latinLnBrk="0" hangingPunct="0">
                        <a:spcBef>
                          <a:spcPct val="20000"/>
                        </a:spcBef>
                        <a:defRPr sz="2400" kern="1200">
                          <a:solidFill>
                            <a:schemeClr val="tx1"/>
                          </a:solidFill>
                          <a:latin typeface="Arial" panose="020B0604020202020204" pitchFamily="34" charset="0"/>
                        </a:defRPr>
                      </a:lvl1pPr>
                      <a:lvl2pPr marL="742950" indent="-285750" algn="l" defTabSz="685783" rtl="0" eaLnBrk="0" latinLnBrk="0" hangingPunct="0">
                        <a:spcBef>
                          <a:spcPct val="20000"/>
                        </a:spcBef>
                        <a:defRPr sz="2000" kern="1200">
                          <a:solidFill>
                            <a:schemeClr val="tx1"/>
                          </a:solidFill>
                          <a:latin typeface="Arial" panose="020B0604020202020204" pitchFamily="34" charset="0"/>
                        </a:defRPr>
                      </a:lvl2pPr>
                      <a:lvl3pPr marL="1143000" indent="-228600" algn="l" defTabSz="685783" rtl="0" eaLnBrk="0" latinLnBrk="0" hangingPunct="0">
                        <a:spcBef>
                          <a:spcPct val="20000"/>
                        </a:spcBef>
                        <a:defRPr sz="2000" kern="1200">
                          <a:solidFill>
                            <a:schemeClr val="tx1"/>
                          </a:solidFill>
                          <a:latin typeface="Arial" panose="020B0604020202020204" pitchFamily="34" charset="0"/>
                        </a:defRPr>
                      </a:lvl3pPr>
                      <a:lvl4pPr marL="1600200" indent="-228600" algn="l" defTabSz="685783" rtl="0" eaLnBrk="0" latinLnBrk="0" hangingPunct="0">
                        <a:spcBef>
                          <a:spcPct val="20000"/>
                        </a:spcBef>
                        <a:defRPr sz="1350" kern="1200">
                          <a:solidFill>
                            <a:schemeClr val="tx1"/>
                          </a:solidFill>
                          <a:latin typeface="Arial" panose="020B0604020202020204" pitchFamily="34" charset="0"/>
                        </a:defRPr>
                      </a:lvl4pPr>
                      <a:lvl5pPr marL="2057400" indent="-228600" algn="l" defTabSz="685783" rtl="0" eaLnBrk="0" latinLnBrk="0" hangingPunct="0">
                        <a:spcBef>
                          <a:spcPct val="20000"/>
                        </a:spcBef>
                        <a:defRPr sz="1350" kern="1200">
                          <a:solidFill>
                            <a:schemeClr val="tx1"/>
                          </a:solidFill>
                          <a:latin typeface="Arial" panose="020B0604020202020204" pitchFamily="34" charset="0"/>
                        </a:defRPr>
                      </a:lvl5pPr>
                      <a:lvl6pPr marL="25146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6pPr>
                      <a:lvl7pPr marL="29718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7pPr>
                      <a:lvl8pPr marL="34290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8pPr>
                      <a:lvl9pPr marL="38862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lumMod val="95000"/>
                              <a:lumOff val="5000"/>
                            </a:schemeClr>
                          </a:solidFill>
                          <a:effectLst/>
                          <a:latin typeface="Arial" panose="020B0604020202020204" pitchFamily="34" charset="0"/>
                        </a:rPr>
                        <a:t>Domain</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marL="0" algn="l" defTabSz="685783" rtl="0" eaLnBrk="0" latinLnBrk="0" hangingPunct="0">
                        <a:spcBef>
                          <a:spcPct val="20000"/>
                        </a:spcBef>
                        <a:defRPr sz="2400" kern="1200">
                          <a:solidFill>
                            <a:schemeClr val="tx1"/>
                          </a:solidFill>
                          <a:latin typeface="Arial" panose="020B0604020202020204" pitchFamily="34" charset="0"/>
                        </a:defRPr>
                      </a:lvl1pPr>
                      <a:lvl2pPr marL="742950" indent="-285750" algn="l" defTabSz="685783" rtl="0" eaLnBrk="0" latinLnBrk="0" hangingPunct="0">
                        <a:spcBef>
                          <a:spcPct val="20000"/>
                        </a:spcBef>
                        <a:defRPr sz="2000" kern="1200">
                          <a:solidFill>
                            <a:schemeClr val="tx1"/>
                          </a:solidFill>
                          <a:latin typeface="Arial" panose="020B0604020202020204" pitchFamily="34" charset="0"/>
                        </a:defRPr>
                      </a:lvl2pPr>
                      <a:lvl3pPr marL="1143000" indent="-228600" algn="l" defTabSz="685783" rtl="0" eaLnBrk="0" latinLnBrk="0" hangingPunct="0">
                        <a:spcBef>
                          <a:spcPct val="20000"/>
                        </a:spcBef>
                        <a:defRPr sz="2000" kern="1200">
                          <a:solidFill>
                            <a:schemeClr val="tx1"/>
                          </a:solidFill>
                          <a:latin typeface="Arial" panose="020B0604020202020204" pitchFamily="34" charset="0"/>
                        </a:defRPr>
                      </a:lvl3pPr>
                      <a:lvl4pPr marL="1600200" indent="-228600" algn="l" defTabSz="685783" rtl="0" eaLnBrk="0" latinLnBrk="0" hangingPunct="0">
                        <a:spcBef>
                          <a:spcPct val="20000"/>
                        </a:spcBef>
                        <a:defRPr sz="1350" kern="1200">
                          <a:solidFill>
                            <a:schemeClr val="tx1"/>
                          </a:solidFill>
                          <a:latin typeface="Arial" panose="020B0604020202020204" pitchFamily="34" charset="0"/>
                        </a:defRPr>
                      </a:lvl4pPr>
                      <a:lvl5pPr marL="2057400" indent="-228600" algn="l" defTabSz="685783" rtl="0" eaLnBrk="0" latinLnBrk="0" hangingPunct="0">
                        <a:spcBef>
                          <a:spcPct val="20000"/>
                        </a:spcBef>
                        <a:defRPr sz="1350" kern="1200">
                          <a:solidFill>
                            <a:schemeClr val="tx1"/>
                          </a:solidFill>
                          <a:latin typeface="Arial" panose="020B0604020202020204" pitchFamily="34" charset="0"/>
                        </a:defRPr>
                      </a:lvl5pPr>
                      <a:lvl6pPr marL="25146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6pPr>
                      <a:lvl7pPr marL="29718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7pPr>
                      <a:lvl8pPr marL="34290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8pPr>
                      <a:lvl9pPr marL="38862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lumMod val="95000"/>
                              <a:lumOff val="5000"/>
                            </a:schemeClr>
                          </a:solidFill>
                          <a:effectLst/>
                          <a:latin typeface="Arial" panose="020B0604020202020204" pitchFamily="34" charset="0"/>
                        </a:rPr>
                        <a:t>Action</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483705">
                <a:tc>
                  <a:txBody>
                    <a:bodyPr/>
                    <a:lstStyle>
                      <a:lvl1pPr marL="0" algn="l" defTabSz="685783" rtl="0" eaLnBrk="0" latinLnBrk="0" hangingPunct="0">
                        <a:spcBef>
                          <a:spcPct val="20000"/>
                        </a:spcBef>
                        <a:defRPr sz="2400" kern="1200">
                          <a:solidFill>
                            <a:schemeClr val="tx1"/>
                          </a:solidFill>
                          <a:latin typeface="Arial" panose="020B0604020202020204" pitchFamily="34" charset="0"/>
                        </a:defRPr>
                      </a:lvl1pPr>
                      <a:lvl2pPr marL="742950" indent="-285750" algn="l" defTabSz="685783" rtl="0" eaLnBrk="0" latinLnBrk="0" hangingPunct="0">
                        <a:spcBef>
                          <a:spcPct val="20000"/>
                        </a:spcBef>
                        <a:defRPr sz="2000" kern="1200">
                          <a:solidFill>
                            <a:schemeClr val="tx1"/>
                          </a:solidFill>
                          <a:latin typeface="Arial" panose="020B0604020202020204" pitchFamily="34" charset="0"/>
                        </a:defRPr>
                      </a:lvl2pPr>
                      <a:lvl3pPr marL="1143000" indent="-228600" algn="l" defTabSz="685783" rtl="0" eaLnBrk="0" latinLnBrk="0" hangingPunct="0">
                        <a:spcBef>
                          <a:spcPct val="20000"/>
                        </a:spcBef>
                        <a:defRPr sz="2000" kern="1200">
                          <a:solidFill>
                            <a:schemeClr val="tx1"/>
                          </a:solidFill>
                          <a:latin typeface="Arial" panose="020B0604020202020204" pitchFamily="34" charset="0"/>
                        </a:defRPr>
                      </a:lvl3pPr>
                      <a:lvl4pPr marL="1600200" indent="-228600" algn="l" defTabSz="685783" rtl="0" eaLnBrk="0" latinLnBrk="0" hangingPunct="0">
                        <a:spcBef>
                          <a:spcPct val="20000"/>
                        </a:spcBef>
                        <a:defRPr sz="1350" kern="1200">
                          <a:solidFill>
                            <a:schemeClr val="tx1"/>
                          </a:solidFill>
                          <a:latin typeface="Arial" panose="020B0604020202020204" pitchFamily="34" charset="0"/>
                        </a:defRPr>
                      </a:lvl4pPr>
                      <a:lvl5pPr marL="2057400" indent="-228600" algn="l" defTabSz="685783" rtl="0" eaLnBrk="0" latinLnBrk="0" hangingPunct="0">
                        <a:spcBef>
                          <a:spcPct val="20000"/>
                        </a:spcBef>
                        <a:defRPr sz="1350" kern="1200">
                          <a:solidFill>
                            <a:schemeClr val="tx1"/>
                          </a:solidFill>
                          <a:latin typeface="Arial" panose="020B0604020202020204" pitchFamily="34" charset="0"/>
                        </a:defRPr>
                      </a:lvl5pPr>
                      <a:lvl6pPr marL="25146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6pPr>
                      <a:lvl7pPr marL="29718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7pPr>
                      <a:lvl8pPr marL="34290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8pPr>
                      <a:lvl9pPr marL="38862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lumMod val="95000"/>
                              <a:lumOff val="5000"/>
                            </a:schemeClr>
                          </a:solidFill>
                          <a:effectLst/>
                          <a:latin typeface="Arial" panose="020B0604020202020204" pitchFamily="34" charset="0"/>
                        </a:rPr>
                        <a:t>1</a:t>
                      </a:r>
                      <a:endParaRPr kumimoji="0" lang="en-CA" altLang="en-US" sz="2000" b="1" i="0" u="none" strike="noStrike" cap="none" normalizeH="0" baseline="0" dirty="0">
                        <a:ln>
                          <a:noFill/>
                        </a:ln>
                        <a:solidFill>
                          <a:schemeClr val="tx1">
                            <a:lumMod val="95000"/>
                            <a:lumOff val="5000"/>
                          </a:schemeClr>
                        </a:solidFill>
                        <a:effectLst/>
                        <a:latin typeface="Arial" panose="020B0604020202020204" pitchFamily="34"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81176"/>
                      </a:srgbClr>
                    </a:solidFill>
                  </a:tcPr>
                </a:tc>
                <a:tc>
                  <a:txBody>
                    <a:bodyPr/>
                    <a:lstStyle>
                      <a:lvl1pPr marL="0" algn="l" defTabSz="685783" rtl="0" eaLnBrk="0" latinLnBrk="0" hangingPunct="0">
                        <a:spcBef>
                          <a:spcPct val="20000"/>
                        </a:spcBef>
                        <a:defRPr sz="2400" kern="1200">
                          <a:solidFill>
                            <a:schemeClr val="tx1"/>
                          </a:solidFill>
                          <a:latin typeface="Arial" panose="020B0604020202020204" pitchFamily="34" charset="0"/>
                        </a:defRPr>
                      </a:lvl1pPr>
                      <a:lvl2pPr marL="742950" indent="-285750" algn="l" defTabSz="685783" rtl="0" eaLnBrk="0" latinLnBrk="0" hangingPunct="0">
                        <a:spcBef>
                          <a:spcPct val="20000"/>
                        </a:spcBef>
                        <a:defRPr sz="2000" kern="1200">
                          <a:solidFill>
                            <a:schemeClr val="tx1"/>
                          </a:solidFill>
                          <a:latin typeface="Arial" panose="020B0604020202020204" pitchFamily="34" charset="0"/>
                        </a:defRPr>
                      </a:lvl2pPr>
                      <a:lvl3pPr marL="1143000" indent="-228600" algn="l" defTabSz="685783" rtl="0" eaLnBrk="0" latinLnBrk="0" hangingPunct="0">
                        <a:spcBef>
                          <a:spcPct val="20000"/>
                        </a:spcBef>
                        <a:defRPr sz="2000" kern="1200">
                          <a:solidFill>
                            <a:schemeClr val="tx1"/>
                          </a:solidFill>
                          <a:latin typeface="Arial" panose="020B0604020202020204" pitchFamily="34" charset="0"/>
                        </a:defRPr>
                      </a:lvl3pPr>
                      <a:lvl4pPr marL="1600200" indent="-228600" algn="l" defTabSz="685783" rtl="0" eaLnBrk="0" latinLnBrk="0" hangingPunct="0">
                        <a:spcBef>
                          <a:spcPct val="20000"/>
                        </a:spcBef>
                        <a:defRPr sz="1350" kern="1200">
                          <a:solidFill>
                            <a:schemeClr val="tx1"/>
                          </a:solidFill>
                          <a:latin typeface="Arial" panose="020B0604020202020204" pitchFamily="34" charset="0"/>
                        </a:defRPr>
                      </a:lvl4pPr>
                      <a:lvl5pPr marL="2057400" indent="-228600" algn="l" defTabSz="685783" rtl="0" eaLnBrk="0" latinLnBrk="0" hangingPunct="0">
                        <a:spcBef>
                          <a:spcPct val="20000"/>
                        </a:spcBef>
                        <a:defRPr sz="1350" kern="1200">
                          <a:solidFill>
                            <a:schemeClr val="tx1"/>
                          </a:solidFill>
                          <a:latin typeface="Arial" panose="020B0604020202020204" pitchFamily="34" charset="0"/>
                        </a:defRPr>
                      </a:lvl5pPr>
                      <a:lvl6pPr marL="25146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6pPr>
                      <a:lvl7pPr marL="29718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7pPr>
                      <a:lvl8pPr marL="34290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8pPr>
                      <a:lvl9pPr marL="38862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1400" b="0" i="0" u="none" strike="noStrike" cap="none" normalizeH="0" baseline="0" dirty="0">
                          <a:ln>
                            <a:noFill/>
                          </a:ln>
                          <a:solidFill>
                            <a:schemeClr val="tx1">
                              <a:lumMod val="95000"/>
                              <a:lumOff val="5000"/>
                            </a:schemeClr>
                          </a:solidFill>
                          <a:effectLst/>
                          <a:latin typeface="Arial" panose="020B0604020202020204" pitchFamily="34" charset="0"/>
                        </a:rPr>
                        <a:t>Accommodation</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81176"/>
                      </a:srgbClr>
                    </a:solidFill>
                  </a:tcPr>
                </a:tc>
                <a:tc>
                  <a:txBody>
                    <a:bodyPr/>
                    <a:lstStyle>
                      <a:lvl1pPr marL="0" algn="l" defTabSz="685783" rtl="0" eaLnBrk="0" latinLnBrk="0" hangingPunct="0">
                        <a:spcBef>
                          <a:spcPct val="20000"/>
                        </a:spcBef>
                        <a:defRPr sz="2400" kern="1200">
                          <a:solidFill>
                            <a:schemeClr val="tx1"/>
                          </a:solidFill>
                          <a:latin typeface="Arial" panose="020B0604020202020204" pitchFamily="34" charset="0"/>
                        </a:defRPr>
                      </a:lvl1pPr>
                      <a:lvl2pPr marL="742950" indent="-285750" algn="l" defTabSz="685783" rtl="0" eaLnBrk="0" latinLnBrk="0" hangingPunct="0">
                        <a:spcBef>
                          <a:spcPct val="20000"/>
                        </a:spcBef>
                        <a:defRPr sz="2000" kern="1200">
                          <a:solidFill>
                            <a:schemeClr val="tx1"/>
                          </a:solidFill>
                          <a:latin typeface="Arial" panose="020B0604020202020204" pitchFamily="34" charset="0"/>
                        </a:defRPr>
                      </a:lvl2pPr>
                      <a:lvl3pPr marL="1143000" indent="-228600" algn="l" defTabSz="685783" rtl="0" eaLnBrk="0" latinLnBrk="0" hangingPunct="0">
                        <a:spcBef>
                          <a:spcPct val="20000"/>
                        </a:spcBef>
                        <a:defRPr sz="2000" kern="1200">
                          <a:solidFill>
                            <a:schemeClr val="tx1"/>
                          </a:solidFill>
                          <a:latin typeface="Arial" panose="020B0604020202020204" pitchFamily="34" charset="0"/>
                        </a:defRPr>
                      </a:lvl3pPr>
                      <a:lvl4pPr marL="1600200" indent="-228600" algn="l" defTabSz="685783" rtl="0" eaLnBrk="0" latinLnBrk="0" hangingPunct="0">
                        <a:spcBef>
                          <a:spcPct val="20000"/>
                        </a:spcBef>
                        <a:defRPr sz="1350" kern="1200">
                          <a:solidFill>
                            <a:schemeClr val="tx1"/>
                          </a:solidFill>
                          <a:latin typeface="Arial" panose="020B0604020202020204" pitchFamily="34" charset="0"/>
                        </a:defRPr>
                      </a:lvl4pPr>
                      <a:lvl5pPr marL="2057400" indent="-228600" algn="l" defTabSz="685783" rtl="0" eaLnBrk="0" latinLnBrk="0" hangingPunct="0">
                        <a:spcBef>
                          <a:spcPct val="20000"/>
                        </a:spcBef>
                        <a:defRPr sz="1350" kern="1200">
                          <a:solidFill>
                            <a:schemeClr val="tx1"/>
                          </a:solidFill>
                          <a:latin typeface="Arial" panose="020B0604020202020204" pitchFamily="34" charset="0"/>
                        </a:defRPr>
                      </a:lvl5pPr>
                      <a:lvl6pPr marL="25146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6pPr>
                      <a:lvl7pPr marL="29718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7pPr>
                      <a:lvl8pPr marL="34290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8pPr>
                      <a:lvl9pPr marL="38862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en-US" sz="1400" b="0" i="0" u="none" strike="noStrike" cap="none" normalizeH="0" baseline="0" dirty="0">
                          <a:ln>
                            <a:noFill/>
                          </a:ln>
                          <a:solidFill>
                            <a:schemeClr val="tx1">
                              <a:lumMod val="95000"/>
                              <a:lumOff val="5000"/>
                            </a:schemeClr>
                          </a:solidFill>
                          <a:effectLst/>
                          <a:latin typeface="Arial" panose="020B0604020202020204" pitchFamily="34" charset="0"/>
                        </a:rPr>
                        <a:t>Submit housing application</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81176"/>
                      </a:srgbClr>
                    </a:solidFill>
                  </a:tcPr>
                </a:tc>
                <a:extLst>
                  <a:ext uri="{0D108BD9-81ED-4DB2-BD59-A6C34878D82A}">
                    <a16:rowId xmlns:a16="http://schemas.microsoft.com/office/drawing/2014/main" val="10001"/>
                  </a:ext>
                </a:extLst>
              </a:tr>
              <a:tr h="664436">
                <a:tc>
                  <a:txBody>
                    <a:bodyPr/>
                    <a:lstStyle>
                      <a:lvl1pPr marL="0" algn="l" defTabSz="685783" rtl="0" eaLnBrk="0" latinLnBrk="0" hangingPunct="0">
                        <a:spcBef>
                          <a:spcPct val="20000"/>
                        </a:spcBef>
                        <a:defRPr sz="2400" kern="1200">
                          <a:solidFill>
                            <a:schemeClr val="tx1"/>
                          </a:solidFill>
                          <a:latin typeface="Arial" panose="020B0604020202020204" pitchFamily="34" charset="0"/>
                        </a:defRPr>
                      </a:lvl1pPr>
                      <a:lvl2pPr marL="742950" indent="-285750" algn="l" defTabSz="685783" rtl="0" eaLnBrk="0" latinLnBrk="0" hangingPunct="0">
                        <a:spcBef>
                          <a:spcPct val="20000"/>
                        </a:spcBef>
                        <a:defRPr sz="2000" kern="1200">
                          <a:solidFill>
                            <a:schemeClr val="tx1"/>
                          </a:solidFill>
                          <a:latin typeface="Arial" panose="020B0604020202020204" pitchFamily="34" charset="0"/>
                        </a:defRPr>
                      </a:lvl2pPr>
                      <a:lvl3pPr marL="1143000" indent="-228600" algn="l" defTabSz="685783" rtl="0" eaLnBrk="0" latinLnBrk="0" hangingPunct="0">
                        <a:spcBef>
                          <a:spcPct val="20000"/>
                        </a:spcBef>
                        <a:defRPr sz="2000" kern="1200">
                          <a:solidFill>
                            <a:schemeClr val="tx1"/>
                          </a:solidFill>
                          <a:latin typeface="Arial" panose="020B0604020202020204" pitchFamily="34" charset="0"/>
                        </a:defRPr>
                      </a:lvl3pPr>
                      <a:lvl4pPr marL="1600200" indent="-228600" algn="l" defTabSz="685783" rtl="0" eaLnBrk="0" latinLnBrk="0" hangingPunct="0">
                        <a:spcBef>
                          <a:spcPct val="20000"/>
                        </a:spcBef>
                        <a:defRPr sz="1350" kern="1200">
                          <a:solidFill>
                            <a:schemeClr val="tx1"/>
                          </a:solidFill>
                          <a:latin typeface="Arial" panose="020B0604020202020204" pitchFamily="34" charset="0"/>
                        </a:defRPr>
                      </a:lvl4pPr>
                      <a:lvl5pPr marL="2057400" indent="-228600" algn="l" defTabSz="685783" rtl="0" eaLnBrk="0" latinLnBrk="0" hangingPunct="0">
                        <a:spcBef>
                          <a:spcPct val="20000"/>
                        </a:spcBef>
                        <a:defRPr sz="1350" kern="1200">
                          <a:solidFill>
                            <a:schemeClr val="tx1"/>
                          </a:solidFill>
                          <a:latin typeface="Arial" panose="020B0604020202020204" pitchFamily="34" charset="0"/>
                        </a:defRPr>
                      </a:lvl5pPr>
                      <a:lvl6pPr marL="25146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6pPr>
                      <a:lvl7pPr marL="29718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7pPr>
                      <a:lvl8pPr marL="34290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8pPr>
                      <a:lvl9pPr marL="38862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lumMod val="95000"/>
                              <a:lumOff val="5000"/>
                            </a:schemeClr>
                          </a:solidFill>
                          <a:effectLst/>
                          <a:latin typeface="Arial" panose="020B0604020202020204" pitchFamily="34" charset="0"/>
                        </a:rPr>
                        <a:t>2</a:t>
                      </a:r>
                      <a:endParaRPr kumimoji="0" lang="en-CA" altLang="en-US" sz="2400" b="0" i="0" u="none" strike="noStrike" cap="none" normalizeH="0" baseline="0" dirty="0">
                        <a:ln>
                          <a:noFill/>
                        </a:ln>
                        <a:solidFill>
                          <a:schemeClr val="tx1">
                            <a:lumMod val="95000"/>
                            <a:lumOff val="5000"/>
                          </a:schemeClr>
                        </a:solidFill>
                        <a:effectLst/>
                        <a:latin typeface="Arial" panose="020B0604020202020204" pitchFamily="34"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marL="0" algn="l" defTabSz="685783" rtl="0" eaLnBrk="0" latinLnBrk="0" hangingPunct="0">
                        <a:spcBef>
                          <a:spcPct val="20000"/>
                        </a:spcBef>
                        <a:defRPr sz="2400" kern="1200">
                          <a:solidFill>
                            <a:schemeClr val="tx1"/>
                          </a:solidFill>
                          <a:latin typeface="Arial" panose="020B0604020202020204" pitchFamily="34" charset="0"/>
                        </a:defRPr>
                      </a:lvl1pPr>
                      <a:lvl2pPr marL="742950" indent="-285750" algn="l" defTabSz="685783" rtl="0" eaLnBrk="0" latinLnBrk="0" hangingPunct="0">
                        <a:spcBef>
                          <a:spcPct val="20000"/>
                        </a:spcBef>
                        <a:defRPr sz="2000" kern="1200">
                          <a:solidFill>
                            <a:schemeClr val="tx1"/>
                          </a:solidFill>
                          <a:latin typeface="Arial" panose="020B0604020202020204" pitchFamily="34" charset="0"/>
                        </a:defRPr>
                      </a:lvl2pPr>
                      <a:lvl3pPr marL="1143000" indent="-228600" algn="l" defTabSz="685783" rtl="0" eaLnBrk="0" latinLnBrk="0" hangingPunct="0">
                        <a:spcBef>
                          <a:spcPct val="20000"/>
                        </a:spcBef>
                        <a:defRPr sz="2000" kern="1200">
                          <a:solidFill>
                            <a:schemeClr val="tx1"/>
                          </a:solidFill>
                          <a:latin typeface="Arial" panose="020B0604020202020204" pitchFamily="34" charset="0"/>
                        </a:defRPr>
                      </a:lvl3pPr>
                      <a:lvl4pPr marL="1600200" indent="-228600" algn="l" defTabSz="685783" rtl="0" eaLnBrk="0" latinLnBrk="0" hangingPunct="0">
                        <a:spcBef>
                          <a:spcPct val="20000"/>
                        </a:spcBef>
                        <a:defRPr sz="1350" kern="1200">
                          <a:solidFill>
                            <a:schemeClr val="tx1"/>
                          </a:solidFill>
                          <a:latin typeface="Arial" panose="020B0604020202020204" pitchFamily="34" charset="0"/>
                        </a:defRPr>
                      </a:lvl4pPr>
                      <a:lvl5pPr marL="2057400" indent="-228600" algn="l" defTabSz="685783" rtl="0" eaLnBrk="0" latinLnBrk="0" hangingPunct="0">
                        <a:spcBef>
                          <a:spcPct val="20000"/>
                        </a:spcBef>
                        <a:defRPr sz="1350" kern="1200">
                          <a:solidFill>
                            <a:schemeClr val="tx1"/>
                          </a:solidFill>
                          <a:latin typeface="Arial" panose="020B0604020202020204" pitchFamily="34" charset="0"/>
                        </a:defRPr>
                      </a:lvl5pPr>
                      <a:lvl6pPr marL="25146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6pPr>
                      <a:lvl7pPr marL="29718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7pPr>
                      <a:lvl8pPr marL="34290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8pPr>
                      <a:lvl9pPr marL="38862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mn-cs"/>
                        </a:rPr>
                        <a:t>Physical</a:t>
                      </a:r>
                      <a:r>
                        <a:rPr kumimoji="0" lang="en-US" altLang="en-US" sz="2400" b="0" i="0" u="none" strike="noStrike" cap="none" normalizeH="0" baseline="0" dirty="0">
                          <a:ln>
                            <a:noFill/>
                          </a:ln>
                          <a:solidFill>
                            <a:schemeClr val="tx1">
                              <a:lumMod val="95000"/>
                              <a:lumOff val="5000"/>
                            </a:schemeClr>
                          </a:solidFill>
                          <a:effectLst/>
                          <a:latin typeface="Arial" panose="020B0604020202020204" pitchFamily="34" charset="0"/>
                        </a:rPr>
                        <a:t> </a:t>
                      </a:r>
                      <a:r>
                        <a:rPr kumimoji="0" lang="en-US" altLang="en-US" sz="1400" b="0" i="0" u="none" strike="noStrike" cap="none" normalizeH="0" baseline="0" dirty="0">
                          <a:ln>
                            <a:noFill/>
                          </a:ln>
                          <a:solidFill>
                            <a:schemeClr val="tx1">
                              <a:lumMod val="95000"/>
                              <a:lumOff val="5000"/>
                            </a:schemeClr>
                          </a:solidFill>
                          <a:effectLst/>
                          <a:latin typeface="Arial" panose="020B0604020202020204" pitchFamily="34" charset="0"/>
                        </a:rPr>
                        <a:t>Health</a:t>
                      </a:r>
                      <a:endParaRPr kumimoji="0" lang="en-CA" altLang="en-US" sz="1400" b="0" i="0" u="none" strike="noStrike" cap="none" normalizeH="0" baseline="0" dirty="0">
                        <a:ln>
                          <a:noFill/>
                        </a:ln>
                        <a:solidFill>
                          <a:schemeClr val="tx1">
                            <a:lumMod val="95000"/>
                            <a:lumOff val="5000"/>
                          </a:schemeClr>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1100" b="0" i="0" u="none" strike="noStrike" cap="none" normalizeH="0" baseline="0" dirty="0">
                        <a:ln>
                          <a:noFill/>
                        </a:ln>
                        <a:solidFill>
                          <a:schemeClr val="tx1">
                            <a:lumMod val="95000"/>
                            <a:lumOff val="5000"/>
                          </a:schemeClr>
                        </a:solidFill>
                        <a:effectLst/>
                        <a:latin typeface="Arial" panose="020B0604020202020204" pitchFamily="34"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marL="0" algn="l" defTabSz="685783" rtl="0" eaLnBrk="0" latinLnBrk="0" hangingPunct="0">
                        <a:spcBef>
                          <a:spcPct val="20000"/>
                        </a:spcBef>
                        <a:defRPr sz="2400" kern="1200">
                          <a:solidFill>
                            <a:schemeClr val="tx1"/>
                          </a:solidFill>
                          <a:latin typeface="Arial" panose="020B0604020202020204" pitchFamily="34" charset="0"/>
                        </a:defRPr>
                      </a:lvl1pPr>
                      <a:lvl2pPr marL="742950" indent="-285750" algn="l" defTabSz="685783" rtl="0" eaLnBrk="0" latinLnBrk="0" hangingPunct="0">
                        <a:spcBef>
                          <a:spcPct val="20000"/>
                        </a:spcBef>
                        <a:defRPr sz="2000" kern="1200">
                          <a:solidFill>
                            <a:schemeClr val="tx1"/>
                          </a:solidFill>
                          <a:latin typeface="Arial" panose="020B0604020202020204" pitchFamily="34" charset="0"/>
                        </a:defRPr>
                      </a:lvl2pPr>
                      <a:lvl3pPr marL="1143000" indent="-228600" algn="l" defTabSz="685783" rtl="0" eaLnBrk="0" latinLnBrk="0" hangingPunct="0">
                        <a:spcBef>
                          <a:spcPct val="20000"/>
                        </a:spcBef>
                        <a:defRPr sz="2000" kern="1200">
                          <a:solidFill>
                            <a:schemeClr val="tx1"/>
                          </a:solidFill>
                          <a:latin typeface="Arial" panose="020B0604020202020204" pitchFamily="34" charset="0"/>
                        </a:defRPr>
                      </a:lvl3pPr>
                      <a:lvl4pPr marL="1600200" indent="-228600" algn="l" defTabSz="685783" rtl="0" eaLnBrk="0" latinLnBrk="0" hangingPunct="0">
                        <a:spcBef>
                          <a:spcPct val="20000"/>
                        </a:spcBef>
                        <a:defRPr sz="1350" kern="1200">
                          <a:solidFill>
                            <a:schemeClr val="tx1"/>
                          </a:solidFill>
                          <a:latin typeface="Arial" panose="020B0604020202020204" pitchFamily="34" charset="0"/>
                        </a:defRPr>
                      </a:lvl4pPr>
                      <a:lvl5pPr marL="2057400" indent="-228600" algn="l" defTabSz="685783" rtl="0" eaLnBrk="0" latinLnBrk="0" hangingPunct="0">
                        <a:spcBef>
                          <a:spcPct val="20000"/>
                        </a:spcBef>
                        <a:defRPr sz="1350" kern="1200">
                          <a:solidFill>
                            <a:schemeClr val="tx1"/>
                          </a:solidFill>
                          <a:latin typeface="Arial" panose="020B0604020202020204" pitchFamily="34" charset="0"/>
                        </a:defRPr>
                      </a:lvl5pPr>
                      <a:lvl6pPr marL="25146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6pPr>
                      <a:lvl7pPr marL="29718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7pPr>
                      <a:lvl8pPr marL="34290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8pPr>
                      <a:lvl9pPr marL="3886200" indent="-228600" algn="l" defTabSz="685783" rtl="0" eaLnBrk="0" fontAlgn="base" latinLnBrk="0" hangingPunct="0">
                        <a:spcBef>
                          <a:spcPct val="20000"/>
                        </a:spcBef>
                        <a:spcAft>
                          <a:spcPct val="0"/>
                        </a:spcAft>
                        <a:defRPr sz="135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lumMod val="95000"/>
                              <a:lumOff val="5000"/>
                            </a:schemeClr>
                          </a:solidFill>
                          <a:effectLst/>
                          <a:latin typeface="Arial" panose="020B0604020202020204" pitchFamily="34" charset="0"/>
                        </a:rPr>
                        <a:t>See nurse practitioner to review treatment plan for diabetes</a:t>
                      </a:r>
                      <a:endParaRPr kumimoji="0" lang="en-CA" altLang="en-US" sz="1400" b="0" i="0" u="none" strike="noStrike" cap="none" normalizeH="0" baseline="0" dirty="0">
                        <a:ln>
                          <a:noFill/>
                        </a:ln>
                        <a:solidFill>
                          <a:schemeClr val="tx1">
                            <a:lumMod val="95000"/>
                            <a:lumOff val="5000"/>
                          </a:schemeClr>
                        </a:solidFill>
                        <a:effectLst/>
                        <a:latin typeface="Arial" panose="020B0604020202020204" pitchFamily="34"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5559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lumMod val="95000"/>
                              <a:lumOff val="5000"/>
                            </a:schemeClr>
                          </a:solidFill>
                          <a:effectLst/>
                          <a:latin typeface="Arial" panose="020B0604020202020204" pitchFamily="34" charset="0"/>
                        </a:rPr>
                        <a:t>3</a:t>
                      </a:r>
                      <a:endParaRPr kumimoji="0" lang="en-CA" altLang="en-US" sz="2400" b="0" i="0" u="none" strike="noStrike" cap="none" normalizeH="0" baseline="0" dirty="0">
                        <a:ln>
                          <a:noFill/>
                        </a:ln>
                        <a:solidFill>
                          <a:schemeClr val="tx1">
                            <a:lumMod val="95000"/>
                            <a:lumOff val="5000"/>
                          </a:schemeClr>
                        </a:solidFill>
                        <a:effectLst/>
                        <a:latin typeface="Arial" panose="020B0604020202020204" pitchFamily="34"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mn-cs"/>
                        </a:rPr>
                        <a:t>Psychological Distress</a:t>
                      </a:r>
                      <a:endParaRPr kumimoji="0" lang="en-CA" altLang="en-US"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mn-cs"/>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80000"/>
                      </a:srgbClr>
                    </a:solidFill>
                  </a:tcPr>
                </a:tc>
                <a:tc>
                  <a:txBody>
                    <a:bodyPr/>
                    <a:lstStyle/>
                    <a:p>
                      <a:r>
                        <a:rPr kumimoji="0" lang="en-C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mn-cs"/>
                        </a:rPr>
                        <a:t>Attend mindfulness to address anxiety</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80000"/>
                      </a:srgbClr>
                    </a:solidFill>
                  </a:tcPr>
                </a:tc>
                <a:extLst>
                  <a:ext uri="{0D108BD9-81ED-4DB2-BD59-A6C34878D82A}">
                    <a16:rowId xmlns:a16="http://schemas.microsoft.com/office/drawing/2014/main" val="356107839"/>
                  </a:ext>
                </a:extLst>
              </a:tr>
            </a:tbl>
          </a:graphicData>
        </a:graphic>
      </p:graphicFrame>
      <p:sp>
        <p:nvSpPr>
          <p:cNvPr id="18" name="Right Brace 17">
            <a:extLst>
              <a:ext uri="{FF2B5EF4-FFF2-40B4-BE49-F238E27FC236}">
                <a16:creationId xmlns:a16="http://schemas.microsoft.com/office/drawing/2014/main" id="{AE793B27-FBCB-4F72-A64E-04447353AB73}"/>
              </a:ext>
              <a:ext uri="{C183D7F6-B498-43B3-948B-1728B52AA6E4}">
                <adec:decorative xmlns:adec="http://schemas.microsoft.com/office/drawing/2017/decorative" val="1"/>
              </a:ext>
            </a:extLst>
          </p:cNvPr>
          <p:cNvSpPr/>
          <p:nvPr/>
        </p:nvSpPr>
        <p:spPr>
          <a:xfrm rot="5400000">
            <a:off x="8939763" y="2454186"/>
            <a:ext cx="543860" cy="5312297"/>
          </a:xfrm>
          <a:prstGeom prst="rightBrace">
            <a:avLst>
              <a:gd name="adj1" fmla="val 23853"/>
              <a:gd name="adj2" fmla="val 50000"/>
            </a:avLst>
          </a:prstGeom>
          <a:ln>
            <a:solidFill>
              <a:srgbClr val="0070C0"/>
            </a:solidFill>
          </a:ln>
        </p:spPr>
        <p:style>
          <a:lnRef idx="3">
            <a:schemeClr val="accent3"/>
          </a:lnRef>
          <a:fillRef idx="0">
            <a:schemeClr val="accent3"/>
          </a:fillRef>
          <a:effectRef idx="2">
            <a:schemeClr val="accent3"/>
          </a:effectRef>
          <a:fontRef idx="minor">
            <a:schemeClr val="tx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4082">
              <a:defRPr/>
            </a:pPr>
            <a:endParaRPr lang="en-CA" sz="1200" dirty="0">
              <a:solidFill>
                <a:prstClr val="black"/>
              </a:solidFill>
              <a:latin typeface="Calibri"/>
            </a:endParaRPr>
          </a:p>
        </p:txBody>
      </p:sp>
      <p:sp>
        <p:nvSpPr>
          <p:cNvPr id="20" name="TextBox 19">
            <a:extLst>
              <a:ext uri="{FF2B5EF4-FFF2-40B4-BE49-F238E27FC236}">
                <a16:creationId xmlns:a16="http://schemas.microsoft.com/office/drawing/2014/main" id="{0E5ED2F5-5528-4147-92E8-03529F126AEC}"/>
              </a:ext>
            </a:extLst>
          </p:cNvPr>
          <p:cNvSpPr txBox="1"/>
          <p:nvPr/>
        </p:nvSpPr>
        <p:spPr>
          <a:xfrm>
            <a:off x="6555548" y="5478786"/>
            <a:ext cx="5312297" cy="523186"/>
          </a:xfrm>
          <a:prstGeom prst="rect">
            <a:avLst/>
          </a:prstGeom>
          <a:solidFill>
            <a:srgbClr val="FFCCFF"/>
          </a:solidFill>
          <a:ln w="28575">
            <a:solidFill>
              <a:schemeClr val="tx1"/>
            </a:solidFill>
          </a:ln>
        </p:spPr>
        <p:txBody>
          <a:bodyPr wrap="square" lIns="91404" tIns="45703" rIns="91404" bIns="45703" rtlCol="0">
            <a:spAutoFit/>
          </a:bodyPr>
          <a:lstStyle/>
          <a:p>
            <a:pPr algn="ctr" defTabSz="914082">
              <a:defRPr/>
            </a:pPr>
            <a:r>
              <a:rPr lang="en-US" sz="2800" b="1" dirty="0">
                <a:solidFill>
                  <a:prstClr val="black"/>
                </a:solidFill>
                <a:latin typeface="Calibri"/>
              </a:rPr>
              <a:t>Recovery Plan</a:t>
            </a:r>
            <a:endParaRPr lang="en-CA" sz="2800" b="1" dirty="0">
              <a:solidFill>
                <a:prstClr val="black"/>
              </a:solidFill>
              <a:latin typeface="Calibri"/>
            </a:endParaRPr>
          </a:p>
        </p:txBody>
      </p:sp>
      <p:sp>
        <p:nvSpPr>
          <p:cNvPr id="7" name="TextBox 6">
            <a:extLst>
              <a:ext uri="{FF2B5EF4-FFF2-40B4-BE49-F238E27FC236}">
                <a16:creationId xmlns:a16="http://schemas.microsoft.com/office/drawing/2014/main" id="{225F6A03-D8E2-48F5-A6D7-81F58E80547B}"/>
              </a:ext>
            </a:extLst>
          </p:cNvPr>
          <p:cNvSpPr txBox="1"/>
          <p:nvPr/>
        </p:nvSpPr>
        <p:spPr>
          <a:xfrm>
            <a:off x="6431910" y="2239432"/>
            <a:ext cx="5435932" cy="461631"/>
          </a:xfrm>
          <a:prstGeom prst="rect">
            <a:avLst/>
          </a:prstGeom>
          <a:solidFill>
            <a:srgbClr val="99CCFF">
              <a:alpha val="80000"/>
            </a:srgbClr>
          </a:solidFill>
          <a:ln w="28575">
            <a:solidFill>
              <a:schemeClr val="tx1"/>
            </a:solidFill>
          </a:ln>
        </p:spPr>
        <p:txBody>
          <a:bodyPr wrap="square" lIns="91404" tIns="45703" rIns="91404" bIns="45703" rtlCol="0">
            <a:spAutoFit/>
          </a:bodyPr>
          <a:lstStyle/>
          <a:p>
            <a:pPr algn="ctr" defTabSz="914082">
              <a:defRPr/>
            </a:pPr>
            <a:r>
              <a:rPr lang="en-US" sz="2400" b="1" dirty="0">
                <a:solidFill>
                  <a:prstClr val="black"/>
                </a:solidFill>
                <a:latin typeface="Calibri"/>
              </a:rPr>
              <a:t>Summary of Actions</a:t>
            </a:r>
            <a:endParaRPr lang="en-CA" sz="2400" b="1" dirty="0">
              <a:solidFill>
                <a:prstClr val="black"/>
              </a:solidFill>
              <a:latin typeface="Calibri"/>
            </a:endParaRPr>
          </a:p>
        </p:txBody>
      </p:sp>
      <p:sp>
        <p:nvSpPr>
          <p:cNvPr id="3" name="Right Brace 2">
            <a:extLst>
              <a:ext uri="{FF2B5EF4-FFF2-40B4-BE49-F238E27FC236}">
                <a16:creationId xmlns:a16="http://schemas.microsoft.com/office/drawing/2014/main" id="{1F0B909B-BEA4-4C47-BDDB-84C28C3F3FC5}"/>
              </a:ext>
              <a:ext uri="{C183D7F6-B498-43B3-948B-1728B52AA6E4}">
                <adec:decorative xmlns:adec="http://schemas.microsoft.com/office/drawing/2017/decorative" val="1"/>
              </a:ext>
            </a:extLst>
          </p:cNvPr>
          <p:cNvSpPr/>
          <p:nvPr/>
        </p:nvSpPr>
        <p:spPr>
          <a:xfrm>
            <a:off x="5830335" y="2324767"/>
            <a:ext cx="543860" cy="2513635"/>
          </a:xfrm>
          <a:prstGeom prst="rightBrace">
            <a:avLst>
              <a:gd name="adj1" fmla="val 23853"/>
              <a:gd name="adj2" fmla="val 50000"/>
            </a:avLst>
          </a:prstGeom>
          <a:ln>
            <a:solidFill>
              <a:srgbClr val="0070C0"/>
            </a:solidFill>
          </a:ln>
        </p:spPr>
        <p:style>
          <a:lnRef idx="3">
            <a:schemeClr val="accent3"/>
          </a:lnRef>
          <a:fillRef idx="0">
            <a:schemeClr val="accent3"/>
          </a:fillRef>
          <a:effectRef idx="2">
            <a:schemeClr val="accent3"/>
          </a:effectRef>
          <a:fontRef idx="minor">
            <a:schemeClr val="tx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4082">
              <a:defRPr/>
            </a:pPr>
            <a:endParaRPr lang="en-CA" sz="1200" dirty="0">
              <a:solidFill>
                <a:prstClr val="black"/>
              </a:solidFill>
              <a:latin typeface="Calibri"/>
            </a:endParaRPr>
          </a:p>
        </p:txBody>
      </p:sp>
      <p:sp>
        <p:nvSpPr>
          <p:cNvPr id="16" name="Rectangle 15"/>
          <p:cNvSpPr/>
          <p:nvPr/>
        </p:nvSpPr>
        <p:spPr>
          <a:xfrm rot="10800000" flipV="1">
            <a:off x="4195270" y="4358571"/>
            <a:ext cx="1642856" cy="584741"/>
          </a:xfrm>
          <a:prstGeom prst="rect">
            <a:avLst/>
          </a:prstGeom>
        </p:spPr>
        <p:txBody>
          <a:bodyPr wrap="square" lIns="91404" tIns="45703" rIns="91404" bIns="45703">
            <a:spAutoFit/>
          </a:bodyPr>
          <a:lstStyle/>
          <a:p>
            <a:pPr defTabSz="914082">
              <a:defRPr/>
            </a:pPr>
            <a:r>
              <a:rPr lang="en-US" sz="1600" b="1" dirty="0">
                <a:solidFill>
                  <a:prstClr val="black"/>
                </a:solidFill>
                <a:latin typeface="Calibri"/>
              </a:rPr>
              <a:t>Where </a:t>
            </a:r>
            <a:r>
              <a:rPr lang="en-US" sz="1600" dirty="0">
                <a:solidFill>
                  <a:prstClr val="black"/>
                </a:solidFill>
                <a:latin typeface="Calibri"/>
              </a:rPr>
              <a:t>do you receive services?</a:t>
            </a:r>
            <a:endParaRPr lang="en-CA" sz="1600" dirty="0">
              <a:solidFill>
                <a:prstClr val="black"/>
              </a:solidFill>
              <a:latin typeface="Calibri"/>
            </a:endParaRPr>
          </a:p>
        </p:txBody>
      </p:sp>
      <p:sp>
        <p:nvSpPr>
          <p:cNvPr id="21" name="TextBox 20">
            <a:extLst>
              <a:ext uri="{FF2B5EF4-FFF2-40B4-BE49-F238E27FC236}">
                <a16:creationId xmlns:a16="http://schemas.microsoft.com/office/drawing/2014/main" id="{0672FECC-8288-4E08-9BAD-7CB6BA0DF6A2}"/>
              </a:ext>
            </a:extLst>
          </p:cNvPr>
          <p:cNvSpPr txBox="1"/>
          <p:nvPr/>
        </p:nvSpPr>
        <p:spPr>
          <a:xfrm>
            <a:off x="247222" y="5446625"/>
            <a:ext cx="5817509" cy="584741"/>
          </a:xfrm>
          <a:prstGeom prst="rect">
            <a:avLst/>
          </a:prstGeom>
          <a:noFill/>
          <a:ln w="28575">
            <a:solidFill>
              <a:schemeClr val="tx1"/>
            </a:solidFill>
          </a:ln>
        </p:spPr>
        <p:txBody>
          <a:bodyPr wrap="square" lIns="91404" tIns="45703" rIns="91404" bIns="45703" rtlCol="0">
            <a:spAutoFit/>
          </a:bodyPr>
          <a:lstStyle/>
          <a:p>
            <a:pPr defTabSz="914082">
              <a:defRPr/>
            </a:pPr>
            <a:r>
              <a:rPr lang="en-US" sz="1600" b="1" i="1" dirty="0">
                <a:solidFill>
                  <a:prstClr val="black"/>
                </a:solidFill>
                <a:latin typeface="Calibri"/>
              </a:rPr>
              <a:t>*Focusing services on client identified </a:t>
            </a:r>
            <a:r>
              <a:rPr lang="en-US" sz="1600" b="1" i="1" dirty="0">
                <a:solidFill>
                  <a:srgbClr val="0070C0"/>
                </a:solidFill>
                <a:latin typeface="Calibri"/>
              </a:rPr>
              <a:t>unmet needs </a:t>
            </a:r>
            <a:r>
              <a:rPr lang="en-US" sz="1600" b="1" i="1" dirty="0">
                <a:solidFill>
                  <a:prstClr val="black"/>
                </a:solidFill>
                <a:latin typeface="Calibri"/>
              </a:rPr>
              <a:t>and converting them to </a:t>
            </a:r>
            <a:r>
              <a:rPr lang="en-US" sz="1600" b="1" i="1" dirty="0">
                <a:solidFill>
                  <a:srgbClr val="0070C0"/>
                </a:solidFill>
                <a:latin typeface="Calibri"/>
              </a:rPr>
              <a:t>met need or no need </a:t>
            </a:r>
            <a:r>
              <a:rPr lang="en-US" sz="1600" b="1" i="1" dirty="0">
                <a:solidFill>
                  <a:prstClr val="black"/>
                </a:solidFill>
                <a:latin typeface="Calibri"/>
              </a:rPr>
              <a:t>leads to positive client outcomes</a:t>
            </a:r>
            <a:endParaRPr lang="en-CA" sz="1600" i="1" dirty="0">
              <a:solidFill>
                <a:prstClr val="black"/>
              </a:solidFill>
              <a:latin typeface="Calibri"/>
            </a:endParaRPr>
          </a:p>
        </p:txBody>
      </p:sp>
      <p:sp>
        <p:nvSpPr>
          <p:cNvPr id="11" name="Right Arrow 10">
            <a:extLst>
              <a:ext uri="{C183D7F6-B498-43B3-948B-1728B52AA6E4}">
                <adec:decorative xmlns:adec="http://schemas.microsoft.com/office/drawing/2017/decorative" val="1"/>
              </a:ext>
            </a:extLst>
          </p:cNvPr>
          <p:cNvSpPr/>
          <p:nvPr/>
        </p:nvSpPr>
        <p:spPr>
          <a:xfrm>
            <a:off x="3479558" y="4332198"/>
            <a:ext cx="748430" cy="4846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endParaRPr lang="en-CA" sz="1200" dirty="0">
              <a:solidFill>
                <a:prstClr val="white"/>
              </a:solidFill>
              <a:latin typeface="Calibri"/>
            </a:endParaRPr>
          </a:p>
        </p:txBody>
      </p:sp>
      <p:sp>
        <p:nvSpPr>
          <p:cNvPr id="15" name="Rectangle 14"/>
          <p:cNvSpPr/>
          <p:nvPr/>
        </p:nvSpPr>
        <p:spPr>
          <a:xfrm>
            <a:off x="4170444" y="3487793"/>
            <a:ext cx="1894285" cy="830962"/>
          </a:xfrm>
          <a:prstGeom prst="rect">
            <a:avLst/>
          </a:prstGeom>
        </p:spPr>
        <p:txBody>
          <a:bodyPr wrap="square" lIns="91404" tIns="45703" rIns="91404" bIns="45703">
            <a:spAutoFit/>
          </a:bodyPr>
          <a:lstStyle/>
          <a:p>
            <a:pPr defTabSz="914082">
              <a:defRPr/>
            </a:pPr>
            <a:r>
              <a:rPr lang="en-US" sz="1600" b="1" dirty="0">
                <a:solidFill>
                  <a:prstClr val="black"/>
                </a:solidFill>
                <a:latin typeface="Calibri"/>
              </a:rPr>
              <a:t>Who </a:t>
            </a:r>
            <a:r>
              <a:rPr lang="en-US" sz="1600" dirty="0">
                <a:solidFill>
                  <a:prstClr val="black"/>
                </a:solidFill>
                <a:latin typeface="Calibri"/>
              </a:rPr>
              <a:t>are you?</a:t>
            </a:r>
          </a:p>
          <a:p>
            <a:pPr defTabSz="914082">
              <a:defRPr/>
            </a:pPr>
            <a:r>
              <a:rPr lang="en-US" sz="1600" dirty="0">
                <a:solidFill>
                  <a:prstClr val="black"/>
                </a:solidFill>
                <a:latin typeface="Calibri"/>
              </a:rPr>
              <a:t>Sociodemographic information</a:t>
            </a:r>
            <a:endParaRPr lang="en-CA" sz="1600" dirty="0">
              <a:solidFill>
                <a:prstClr val="black"/>
              </a:solidFill>
              <a:latin typeface="Calibri"/>
            </a:endParaRPr>
          </a:p>
        </p:txBody>
      </p:sp>
      <p:sp>
        <p:nvSpPr>
          <p:cNvPr id="10" name="Right Arrow 9">
            <a:extLst>
              <a:ext uri="{C183D7F6-B498-43B3-948B-1728B52AA6E4}">
                <adec:decorative xmlns:adec="http://schemas.microsoft.com/office/drawing/2017/decorative" val="1"/>
              </a:ext>
            </a:extLst>
          </p:cNvPr>
          <p:cNvSpPr/>
          <p:nvPr/>
        </p:nvSpPr>
        <p:spPr>
          <a:xfrm>
            <a:off x="3478478" y="3585369"/>
            <a:ext cx="748430" cy="4846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endParaRPr lang="en-CA" sz="1200" dirty="0">
              <a:solidFill>
                <a:prstClr val="white"/>
              </a:solidFill>
              <a:latin typeface="Calibri"/>
            </a:endParaRPr>
          </a:p>
        </p:txBody>
      </p:sp>
      <p:sp>
        <p:nvSpPr>
          <p:cNvPr id="13" name="TextBox 12"/>
          <p:cNvSpPr txBox="1"/>
          <p:nvPr/>
        </p:nvSpPr>
        <p:spPr>
          <a:xfrm>
            <a:off x="4109610" y="2366764"/>
            <a:ext cx="2017664" cy="1077184"/>
          </a:xfrm>
          <a:prstGeom prst="rect">
            <a:avLst/>
          </a:prstGeom>
          <a:noFill/>
        </p:spPr>
        <p:txBody>
          <a:bodyPr wrap="square" lIns="91404" tIns="45703" rIns="91404" bIns="45703" rtlCol="0">
            <a:spAutoFit/>
          </a:bodyPr>
          <a:lstStyle/>
          <a:p>
            <a:pPr defTabSz="914082">
              <a:defRPr/>
            </a:pPr>
            <a:r>
              <a:rPr lang="en-US" sz="1600" b="1" dirty="0">
                <a:solidFill>
                  <a:prstClr val="black"/>
                </a:solidFill>
                <a:latin typeface="Calibri"/>
              </a:rPr>
              <a:t>What </a:t>
            </a:r>
            <a:r>
              <a:rPr lang="en-US" sz="1600" dirty="0">
                <a:solidFill>
                  <a:prstClr val="black"/>
                </a:solidFill>
                <a:latin typeface="Calibri"/>
              </a:rPr>
              <a:t>are your needs in 24 domains?*</a:t>
            </a:r>
          </a:p>
          <a:p>
            <a:pPr defTabSz="914082">
              <a:defRPr/>
            </a:pPr>
            <a:r>
              <a:rPr lang="en-US" sz="1600" b="1" dirty="0">
                <a:solidFill>
                  <a:prstClr val="black"/>
                </a:solidFill>
                <a:latin typeface="Calibri"/>
              </a:rPr>
              <a:t>What </a:t>
            </a:r>
            <a:r>
              <a:rPr lang="en-US" sz="1600" dirty="0">
                <a:solidFill>
                  <a:prstClr val="black"/>
                </a:solidFill>
                <a:latin typeface="Calibri"/>
              </a:rPr>
              <a:t>are your hopes, goals &amp; strengths?</a:t>
            </a:r>
            <a:endParaRPr lang="en-CA" sz="1600" dirty="0">
              <a:solidFill>
                <a:prstClr val="black"/>
              </a:solidFill>
              <a:latin typeface="Calibri"/>
            </a:endParaRPr>
          </a:p>
        </p:txBody>
      </p:sp>
      <p:sp>
        <p:nvSpPr>
          <p:cNvPr id="9" name="Right Arrow 8">
            <a:extLst>
              <a:ext uri="{C183D7F6-B498-43B3-948B-1728B52AA6E4}">
                <adec:decorative xmlns:adec="http://schemas.microsoft.com/office/drawing/2017/decorative" val="1"/>
              </a:ext>
            </a:extLst>
          </p:cNvPr>
          <p:cNvSpPr/>
          <p:nvPr/>
        </p:nvSpPr>
        <p:spPr>
          <a:xfrm>
            <a:off x="3479562" y="2614450"/>
            <a:ext cx="691107" cy="444951"/>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defTabSz="914082">
              <a:defRPr/>
            </a:pPr>
            <a:endParaRPr lang="en-CA" sz="1200" dirty="0">
              <a:solidFill>
                <a:prstClr val="white"/>
              </a:solidFill>
              <a:latin typeface="Calibri"/>
            </a:endParaRPr>
          </a:p>
        </p:txBody>
      </p:sp>
      <p:pic>
        <p:nvPicPr>
          <p:cNvPr id="8" name="Content Placeholder 7" descr="Core OCAN Components&#10;"/>
          <p:cNvPicPr>
            <a:picLocks noGrp="1" noChangeAspect="1"/>
          </p:cNvPicPr>
          <p:nvPr>
            <p:ph idx="1"/>
          </p:nvPr>
        </p:nvPicPr>
        <p:blipFill>
          <a:blip r:embed="rId3"/>
          <a:stretch>
            <a:fillRect/>
          </a:stretch>
        </p:blipFill>
        <p:spPr>
          <a:xfrm>
            <a:off x="247220" y="2196560"/>
            <a:ext cx="3260717" cy="3347693"/>
          </a:xfrm>
          <a:prstGeom prst="rect">
            <a:avLst/>
          </a:prstGeom>
        </p:spPr>
      </p:pic>
      <p:sp>
        <p:nvSpPr>
          <p:cNvPr id="19" name="Title 1">
            <a:extLst>
              <a:ext uri="{FF2B5EF4-FFF2-40B4-BE49-F238E27FC236}">
                <a16:creationId xmlns:a16="http://schemas.microsoft.com/office/drawing/2014/main" id="{897868CF-4992-4A21-B57C-5E7BDF2576CD}"/>
              </a:ext>
            </a:extLst>
          </p:cNvPr>
          <p:cNvSpPr txBox="1">
            <a:spLocks/>
          </p:cNvSpPr>
          <p:nvPr/>
        </p:nvSpPr>
        <p:spPr>
          <a:xfrm>
            <a:off x="247222" y="1119317"/>
            <a:ext cx="10115981" cy="789671"/>
          </a:xfrm>
          <a:prstGeom prst="rect">
            <a:avLst/>
          </a:prstGeom>
        </p:spPr>
        <p:txBody>
          <a:bodyPr vert="horz" lIns="91404" tIns="45703" rIns="91404" bIns="45703" rtlCol="0" anchor="b">
            <a:normAutofit lnSpcReduction="10000"/>
          </a:bodyPr>
          <a:lstStyle>
            <a:lvl1pPr algn="l" defTabSz="914400" rtl="0" eaLnBrk="1" latinLnBrk="0" hangingPunct="1">
              <a:lnSpc>
                <a:spcPct val="85000"/>
              </a:lnSpc>
              <a:spcBef>
                <a:spcPct val="0"/>
              </a:spcBef>
              <a:buNone/>
              <a:defRPr sz="4400" kern="1200" spc="-50" baseline="0">
                <a:solidFill>
                  <a:srgbClr val="3CAA9D"/>
                </a:solidFill>
                <a:latin typeface="Arial" panose="020B0604020202020204" pitchFamily="34" charset="0"/>
                <a:ea typeface="+mj-ea"/>
                <a:cs typeface="Arial" panose="020B0604020202020204" pitchFamily="34" charset="0"/>
              </a:defRPr>
            </a:lvl1pPr>
          </a:lstStyle>
          <a:p>
            <a:pPr defTabSz="609630"/>
            <a:r>
              <a:rPr lang="en-CA" sz="2800" spc="-33" dirty="0"/>
              <a:t>The provincial standardized assessment used in the adult community mental health sector </a:t>
            </a:r>
            <a:endParaRPr lang="en-CA" sz="2000" spc="-33" dirty="0"/>
          </a:p>
        </p:txBody>
      </p:sp>
      <p:sp>
        <p:nvSpPr>
          <p:cNvPr id="2" name="Title 1"/>
          <p:cNvSpPr>
            <a:spLocks noGrp="1"/>
          </p:cNvSpPr>
          <p:nvPr>
            <p:ph type="title"/>
          </p:nvPr>
        </p:nvSpPr>
        <p:spPr>
          <a:xfrm>
            <a:off x="1164753" y="-81516"/>
            <a:ext cx="8280919" cy="1067703"/>
          </a:xfrm>
        </p:spPr>
        <p:txBody>
          <a:bodyPr>
            <a:normAutofit/>
          </a:bodyPr>
          <a:lstStyle/>
          <a:p>
            <a:r>
              <a:rPr lang="en-CA" dirty="0"/>
              <a:t>What is OCAN?</a:t>
            </a:r>
          </a:p>
        </p:txBody>
      </p:sp>
      <p:sp>
        <p:nvSpPr>
          <p:cNvPr id="6" name="Slide Number Placeholder 5"/>
          <p:cNvSpPr>
            <a:spLocks noGrp="1"/>
          </p:cNvSpPr>
          <p:nvPr>
            <p:ph type="sldNum" sz="quarter" idx="12"/>
          </p:nvPr>
        </p:nvSpPr>
        <p:spPr/>
        <p:txBody>
          <a:bodyPr/>
          <a:lstStyle/>
          <a:p>
            <a:pPr defTabSz="342781">
              <a:defRPr/>
            </a:pPr>
            <a:fld id="{836719EB-093B-8048-9001-01D864DF58AF}" type="slidenum">
              <a:rPr lang="en-US">
                <a:solidFill>
                  <a:prstClr val="white"/>
                </a:solidFill>
              </a:rPr>
              <a:pPr defTabSz="342781">
                <a:defRPr/>
              </a:pPr>
              <a:t>7</a:t>
            </a:fld>
            <a:endParaRPr lang="en-US" dirty="0">
              <a:solidFill>
                <a:prstClr val="white"/>
              </a:solidFill>
            </a:endParaRPr>
          </a:p>
        </p:txBody>
      </p:sp>
    </p:spTree>
    <p:extLst>
      <p:ext uri="{BB962C8B-B14F-4D97-AF65-F5344CB8AC3E}">
        <p14:creationId xmlns:p14="http://schemas.microsoft.com/office/powerpoint/2010/main" val="397215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lIns="91404" tIns="45703" rIns="91404" bIns="45703" rtlCol="0" anchor="ctr"/>
          <a:lstStyle/>
          <a:p>
            <a:pPr algn="ctr" defTabSz="914082"/>
            <a:endParaRPr lang="en-US" sz="1200">
              <a:solidFill>
                <a:prstClr val="white"/>
              </a:solidFill>
              <a:latin typeface="Calibri"/>
            </a:endParaRPr>
          </a:p>
        </p:txBody>
      </p:sp>
      <p:sp>
        <p:nvSpPr>
          <p:cNvPr id="22" name="Rectangle 21">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p:cNvSpPr>
            <a:spLocks noGrp="1"/>
          </p:cNvSpPr>
          <p:nvPr>
            <p:ph type="ftr" sz="quarter" idx="11"/>
          </p:nvPr>
        </p:nvSpPr>
        <p:spPr>
          <a:xfrm>
            <a:off x="274853" y="6459790"/>
            <a:ext cx="7050183" cy="365125"/>
          </a:xfrm>
        </p:spPr>
        <p:txBody>
          <a:bodyPr vert="horz" lIns="91404" tIns="45703" rIns="91404" bIns="45703" rtlCol="0" anchor="ctr">
            <a:normAutofit/>
          </a:bodyPr>
          <a:lstStyle/>
          <a:p>
            <a:pPr algn="l" defTabSz="609570">
              <a:spcAft>
                <a:spcPts val="600"/>
              </a:spcAft>
            </a:pPr>
            <a:r>
              <a:rPr lang="en-US" sz="933">
                <a:solidFill>
                  <a:srgbClr val="444D26"/>
                </a:solidFill>
                <a:latin typeface="Calibri"/>
              </a:rPr>
              <a:t>Using Standardized Tools to Improve Services:  A knowledge exchange event</a:t>
            </a:r>
          </a:p>
        </p:txBody>
      </p:sp>
      <p:sp>
        <p:nvSpPr>
          <p:cNvPr id="24" name="Rectangle 23">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Foundations to QI Stage and Tools diagram">
            <a:extLst>
              <a:ext uri="{FF2B5EF4-FFF2-40B4-BE49-F238E27FC236}">
                <a16:creationId xmlns:a16="http://schemas.microsoft.com/office/drawing/2014/main" id="{70B7FE2C-5450-49B5-B32E-715A20F29C9E}"/>
              </a:ext>
            </a:extLst>
          </p:cNvPr>
          <p:cNvPicPr>
            <a:picLocks noChangeAspect="1"/>
          </p:cNvPicPr>
          <p:nvPr/>
        </p:nvPicPr>
        <p:blipFill>
          <a:blip r:embed="rId3" cstate="print"/>
          <a:stretch>
            <a:fillRect/>
          </a:stretch>
        </p:blipFill>
        <p:spPr>
          <a:xfrm>
            <a:off x="1540701" y="640080"/>
            <a:ext cx="4462271" cy="5577840"/>
          </a:xfrm>
          <a:prstGeom prst="rect">
            <a:avLst/>
          </a:prstGeom>
        </p:spPr>
      </p:pic>
      <p:sp>
        <p:nvSpPr>
          <p:cNvPr id="9" name="Title 8">
            <a:extLst>
              <a:ext uri="{FF2B5EF4-FFF2-40B4-BE49-F238E27FC236}">
                <a16:creationId xmlns:a16="http://schemas.microsoft.com/office/drawing/2014/main" id="{940A1E16-8367-461D-B27E-CD193C6F8D18}"/>
              </a:ext>
            </a:extLst>
          </p:cNvPr>
          <p:cNvSpPr>
            <a:spLocks noGrp="1"/>
          </p:cNvSpPr>
          <p:nvPr>
            <p:ph type="title"/>
          </p:nvPr>
        </p:nvSpPr>
        <p:spPr>
          <a:xfrm>
            <a:off x="8096886" y="640080"/>
            <a:ext cx="3659246" cy="2926080"/>
          </a:xfrm>
        </p:spPr>
        <p:txBody>
          <a:bodyPr vert="horz" lIns="91404" tIns="45703" rIns="91404" bIns="45703" rtlCol="0" anchor="b">
            <a:normAutofit/>
          </a:bodyPr>
          <a:lstStyle/>
          <a:p>
            <a:r>
              <a:rPr lang="en-US" dirty="0">
                <a:solidFill>
                  <a:srgbClr val="FFFFFF"/>
                </a:solidFill>
                <a:latin typeface="+mj-lt"/>
                <a:cs typeface="+mj-cs"/>
              </a:rPr>
              <a:t>Foundations to Quality Improvement Stage and Tools</a:t>
            </a:r>
          </a:p>
        </p:txBody>
      </p:sp>
      <p:sp>
        <p:nvSpPr>
          <p:cNvPr id="2" name="Date Placeholder 1"/>
          <p:cNvSpPr>
            <a:spLocks noGrp="1"/>
          </p:cNvSpPr>
          <p:nvPr>
            <p:ph type="dt" sz="half" idx="10"/>
          </p:nvPr>
        </p:nvSpPr>
        <p:spPr>
          <a:xfrm>
            <a:off x="8096888" y="6459790"/>
            <a:ext cx="2787425" cy="365125"/>
          </a:xfrm>
        </p:spPr>
        <p:txBody>
          <a:bodyPr vert="horz" lIns="91404" tIns="45703" rIns="91404" bIns="45703" rtlCol="0" anchor="ctr">
            <a:normAutofit/>
          </a:bodyPr>
          <a:lstStyle/>
          <a:p>
            <a:pPr defTabSz="914082">
              <a:spcAft>
                <a:spcPts val="600"/>
              </a:spcAft>
            </a:pPr>
            <a:r>
              <a:rPr lang="en-US" sz="933">
                <a:solidFill>
                  <a:srgbClr val="FFFFFF"/>
                </a:solidFill>
                <a:latin typeface="Calibri"/>
              </a:rPr>
              <a:t>May 28th 2020</a:t>
            </a:r>
          </a:p>
        </p:txBody>
      </p:sp>
      <p:sp>
        <p:nvSpPr>
          <p:cNvPr id="4" name="Slide Number Placeholder 3"/>
          <p:cNvSpPr>
            <a:spLocks noGrp="1"/>
          </p:cNvSpPr>
          <p:nvPr>
            <p:ph type="sldNum" sz="quarter" idx="12"/>
          </p:nvPr>
        </p:nvSpPr>
        <p:spPr>
          <a:xfrm>
            <a:off x="11030579" y="6459790"/>
            <a:ext cx="725557" cy="365125"/>
          </a:xfrm>
        </p:spPr>
        <p:txBody>
          <a:bodyPr vert="horz" lIns="91404" tIns="45703" rIns="91404" bIns="45703" rtlCol="0" anchor="ctr">
            <a:normAutofit/>
          </a:bodyPr>
          <a:lstStyle/>
          <a:p>
            <a:pPr defTabSz="609570">
              <a:spcAft>
                <a:spcPts val="600"/>
              </a:spcAft>
            </a:pPr>
            <a:fld id="{836719EB-093B-8048-9001-01D864DF58AF}" type="slidenum">
              <a:rPr lang="en-US" sz="1133">
                <a:solidFill>
                  <a:srgbClr val="FFFFFF"/>
                </a:solidFill>
                <a:latin typeface="Calibri"/>
                <a:ea typeface="+mn-ea"/>
              </a:rPr>
              <a:pPr defTabSz="609570">
                <a:spcAft>
                  <a:spcPts val="600"/>
                </a:spcAft>
              </a:pPr>
              <a:t>8</a:t>
            </a:fld>
            <a:endParaRPr lang="en-US" sz="1133">
              <a:solidFill>
                <a:srgbClr val="FFFFFF"/>
              </a:solidFill>
              <a:latin typeface="Calibri"/>
              <a:ea typeface="+mn-ea"/>
            </a:endParaRPr>
          </a:p>
        </p:txBody>
      </p:sp>
    </p:spTree>
    <p:extLst>
      <p:ext uri="{BB962C8B-B14F-4D97-AF65-F5344CB8AC3E}">
        <p14:creationId xmlns:p14="http://schemas.microsoft.com/office/powerpoint/2010/main" val="84871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61038" y="3364232"/>
            <a:ext cx="2743200" cy="23158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38271" y="4715320"/>
            <a:ext cx="3313507" cy="11833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8">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28565" y="943562"/>
            <a:ext cx="3328416" cy="24311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D14A46F3-D4FE-446D-A79E-8EF511F1D86F}"/>
              </a:ext>
            </a:extLst>
          </p:cNvPr>
          <p:cNvSpPr>
            <a:spLocks noGrp="1"/>
          </p:cNvSpPr>
          <p:nvPr>
            <p:ph type="title"/>
          </p:nvPr>
        </p:nvSpPr>
        <p:spPr>
          <a:xfrm>
            <a:off x="457200" y="1016157"/>
            <a:ext cx="3200400" cy="2286000"/>
          </a:xfrm>
        </p:spPr>
        <p:txBody>
          <a:bodyPr>
            <a:normAutofit fontScale="90000"/>
          </a:bodyPr>
          <a:lstStyle/>
          <a:p>
            <a:pPr lvl="0" defTabSz="609630">
              <a:spcBef>
                <a:spcPts val="0"/>
              </a:spcBef>
              <a:spcAft>
                <a:spcPts val="600"/>
              </a:spcAft>
            </a:pPr>
            <a:r>
              <a:rPr lang="en-US" sz="4134" dirty="0">
                <a:latin typeface="Calibri Light"/>
                <a:ea typeface="+mn-ea"/>
                <a:cs typeface="+mn-cs"/>
              </a:rPr>
              <a:t>Experience Based Design is about designing better experiences… </a:t>
            </a:r>
            <a:br>
              <a:rPr lang="en-US" sz="4134" dirty="0">
                <a:latin typeface="Calibri Light"/>
                <a:ea typeface="+mn-ea"/>
                <a:cs typeface="+mn-cs"/>
              </a:rPr>
            </a:br>
            <a:endParaRPr lang="en-CA" dirty="0"/>
          </a:p>
        </p:txBody>
      </p:sp>
      <p:sp>
        <p:nvSpPr>
          <p:cNvPr id="4" name="Date Placeholder 3">
            <a:extLst>
              <a:ext uri="{FF2B5EF4-FFF2-40B4-BE49-F238E27FC236}">
                <a16:creationId xmlns:a16="http://schemas.microsoft.com/office/drawing/2014/main" id="{9CBAAC33-1DEC-4B11-AA5B-6813A4FD428A}"/>
              </a:ext>
            </a:extLst>
          </p:cNvPr>
          <p:cNvSpPr>
            <a:spLocks noGrp="1"/>
          </p:cNvSpPr>
          <p:nvPr>
            <p:ph type="dt" sz="half" idx="10"/>
          </p:nvPr>
        </p:nvSpPr>
        <p:spPr/>
        <p:txBody>
          <a:bodyPr/>
          <a:lstStyle/>
          <a:p>
            <a:r>
              <a:rPr lang="en-US"/>
              <a:t>May 28th 2020</a:t>
            </a:r>
            <a:endParaRPr lang="en-CA" dirty="0"/>
          </a:p>
        </p:txBody>
      </p:sp>
      <p:sp>
        <p:nvSpPr>
          <p:cNvPr id="5" name="Footer Placeholder 4">
            <a:extLst>
              <a:ext uri="{FF2B5EF4-FFF2-40B4-BE49-F238E27FC236}">
                <a16:creationId xmlns:a16="http://schemas.microsoft.com/office/drawing/2014/main" id="{8A9AC199-C8C7-4A81-A8EC-ED90E5AFAA82}"/>
              </a:ext>
            </a:extLst>
          </p:cNvPr>
          <p:cNvSpPr>
            <a:spLocks noGrp="1"/>
          </p:cNvSpPr>
          <p:nvPr>
            <p:ph type="ftr" sz="quarter" idx="11"/>
          </p:nvPr>
        </p:nvSpPr>
        <p:spPr/>
        <p:txBody>
          <a:bodyPr/>
          <a:lstStyle/>
          <a:p>
            <a:pPr defTabSz="609570"/>
            <a:r>
              <a:rPr lang="en-US" dirty="0"/>
              <a:t>Using Standardized Tools to Improve Services:  A knowledge exchange event</a:t>
            </a:r>
            <a:endParaRPr lang="en-CA" dirty="0"/>
          </a:p>
        </p:txBody>
      </p:sp>
      <p:sp>
        <p:nvSpPr>
          <p:cNvPr id="6" name="Slide Number Placeholder 5">
            <a:extLst>
              <a:ext uri="{FF2B5EF4-FFF2-40B4-BE49-F238E27FC236}">
                <a16:creationId xmlns:a16="http://schemas.microsoft.com/office/drawing/2014/main" id="{83EBCABC-EF3B-4F2C-AC44-51276F04C2C1}"/>
              </a:ext>
            </a:extLst>
          </p:cNvPr>
          <p:cNvSpPr>
            <a:spLocks noGrp="1"/>
          </p:cNvSpPr>
          <p:nvPr>
            <p:ph type="sldNum" sz="quarter" idx="12"/>
          </p:nvPr>
        </p:nvSpPr>
        <p:spPr/>
        <p:txBody>
          <a:bodyPr/>
          <a:lstStyle/>
          <a:p>
            <a:pPr defTabSz="342781"/>
            <a:fld id="{836719EB-093B-8048-9001-01D864DF58AF}" type="slidenum">
              <a:rPr lang="en-US">
                <a:solidFill>
                  <a:prstClr val="white"/>
                </a:solidFill>
              </a:rPr>
              <a:pPr defTabSz="342781"/>
              <a:t>9</a:t>
            </a:fld>
            <a:endParaRPr lang="en-US" dirty="0">
              <a:solidFill>
                <a:prstClr val="white"/>
              </a:solidFill>
            </a:endParaRPr>
          </a:p>
        </p:txBody>
      </p:sp>
    </p:spTree>
    <p:extLst>
      <p:ext uri="{BB962C8B-B14F-4D97-AF65-F5344CB8AC3E}">
        <p14:creationId xmlns:p14="http://schemas.microsoft.com/office/powerpoint/2010/main" val="1947185787"/>
      </p:ext>
    </p:extLst>
  </p:cSld>
  <p:clrMapOvr>
    <a:masterClrMapping/>
  </p:clrMapOvr>
</p:sld>
</file>

<file path=ppt/theme/theme1.xml><?xml version="1.0" encoding="utf-8"?>
<a:theme xmlns:a="http://schemas.openxmlformats.org/drawingml/2006/main" name="2_Retrospect">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B9E5924747144B9A74DF6C67F14D21" ma:contentTypeVersion="12" ma:contentTypeDescription="Create a new document." ma:contentTypeScope="" ma:versionID="55c4c4ee330f6541706b37cd5ea62503">
  <xsd:schema xmlns:xsd="http://www.w3.org/2001/XMLSchema" xmlns:xs="http://www.w3.org/2001/XMLSchema" xmlns:p="http://schemas.microsoft.com/office/2006/metadata/properties" xmlns:ns2="cbe5262e-adcf-4477-b7a9-3dfd03d662a0" xmlns:ns3="bc49859c-fd78-4fe8-8475-920fdf8ca121" targetNamespace="http://schemas.microsoft.com/office/2006/metadata/properties" ma:root="true" ma:fieldsID="1ed236479a4f11676bd5d1c5bb3a950c" ns2:_="" ns3:_="">
    <xsd:import namespace="cbe5262e-adcf-4477-b7a9-3dfd03d662a0"/>
    <xsd:import namespace="bc49859c-fd78-4fe8-8475-920fdf8ca1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e5262e-adcf-4477-b7a9-3dfd03d662a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49859c-fd78-4fe8-8475-920fdf8ca1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A4F750-340B-4CD2-B8B0-67E9F2D7B035}">
  <ds:schemaRefs>
    <ds:schemaRef ds:uri="http://schemas.microsoft.com/sharepoint/v3/contenttype/forms"/>
  </ds:schemaRefs>
</ds:datastoreItem>
</file>

<file path=customXml/itemProps2.xml><?xml version="1.0" encoding="utf-8"?>
<ds:datastoreItem xmlns:ds="http://schemas.openxmlformats.org/officeDocument/2006/customXml" ds:itemID="{8BD0448A-CF8C-4D58-A2F7-24EB5ABC96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e5262e-adcf-4477-b7a9-3dfd03d662a0"/>
    <ds:schemaRef ds:uri="bc49859c-fd78-4fe8-8475-920fdf8ca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0EA4CF-A813-46EF-97F3-B3D50554AAFB}">
  <ds:schemaRefs>
    <ds:schemaRef ds:uri="cbe5262e-adcf-4477-b7a9-3dfd03d662a0"/>
    <ds:schemaRef ds:uri="http://purl.org/dc/elements/1.1/"/>
    <ds:schemaRef ds:uri="http://schemas.microsoft.com/office/2006/metadata/properties"/>
    <ds:schemaRef ds:uri="bc49859c-fd78-4fe8-8475-920fdf8ca12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49</TotalTime>
  <Words>1219</Words>
  <Application>Microsoft Office PowerPoint</Application>
  <PresentationFormat>Widescreen</PresentationFormat>
  <Paragraphs>205</Paragraphs>
  <Slides>17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Futura Medium</vt:lpstr>
      <vt:lpstr>Noto Sans Symbols</vt:lpstr>
      <vt:lpstr>Wingdings</vt:lpstr>
      <vt:lpstr>2_Retrospect</vt:lpstr>
      <vt:lpstr>Retrospect</vt:lpstr>
      <vt:lpstr>Using the Ontario Common Assessment of Need (OCAN) in Quality Improvement (QI): The OCAN QI Network May 2020</vt:lpstr>
      <vt:lpstr>Presenters</vt:lpstr>
      <vt:lpstr>The Excellence through Quality Improvement Project  (E-QIP)</vt:lpstr>
      <vt:lpstr>What is Quality Improvement (QI) in health care?</vt:lpstr>
      <vt:lpstr>The OCAN Network</vt:lpstr>
      <vt:lpstr>Our OCAN Network Team</vt:lpstr>
      <vt:lpstr>What is OCAN?</vt:lpstr>
      <vt:lpstr>Foundations to Quality Improvement Stage and Tools</vt:lpstr>
      <vt:lpstr>Experience Based Design is about designing better experiences…  </vt:lpstr>
      <vt:lpstr>Emotional Mapping Exercise</vt:lpstr>
      <vt:lpstr>  Problem vs Aim:  Two sides of the same coin…</vt:lpstr>
      <vt:lpstr>Generation of Change Ideas: Driver Diagram</vt:lpstr>
      <vt:lpstr>Change Ideas</vt:lpstr>
      <vt:lpstr>Change Ideas continued..</vt:lpstr>
      <vt:lpstr>Standardized Tools to Improve Services:  A knowledge exchange event</vt:lpstr>
      <vt:lpstr>How we’re measuring change</vt:lpstr>
      <vt:lpstr>OCAN Surveys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Ontario Common Assessment of Need (OCAN) in Quality Improvement (QI): The OCAN QI Network</dc:title>
  <dc:creator>Zosky, Jennifer (MOH)</dc:creator>
  <cp:lastModifiedBy>Mansard, Adrian (MOH)</cp:lastModifiedBy>
  <cp:revision>13</cp:revision>
  <dcterms:created xsi:type="dcterms:W3CDTF">2020-06-19T20:48:17Z</dcterms:created>
  <dcterms:modified xsi:type="dcterms:W3CDTF">2020-07-02T16:39:57Z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Jennifer.Zosky@ontario.ca</vt:lpwstr>
  </property>
  <property fmtid="{D5CDD505-2E9C-101B-9397-08002B2CF9AE}" pid="5" name="MSIP_Label_034a106e-6316-442c-ad35-738afd673d2b_SetDate">
    <vt:lpwstr>2020-06-19T20:48:55.3556015Z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ActionId">
    <vt:lpwstr>c2f21393-2350-4ba3-b72d-a3bd1e76f5eb</vt:lpwstr>
  </property>
  <property fmtid="{D5CDD505-2E9C-101B-9397-08002B2CF9AE}" pid="9" name="MSIP_Label_034a106e-6316-442c-ad35-738afd673d2b_Extended_MSFT_Method">
    <vt:lpwstr>Automatic</vt:lpwstr>
  </property>
  <property fmtid="{D5CDD505-2E9C-101B-9397-08002B2CF9AE}" pid="10" name="Sensitivity">
    <vt:lpwstr>OPS - Unclassified Information</vt:lpwstr>
  </property>
  <property fmtid="{D5CDD505-2E9C-101B-9397-08002B2CF9AE}" pid="11" name="ContentTypeId">
    <vt:lpwstr>0x01010059B9E5924747144B9A74DF6C67F14D21</vt:lpwstr>
  </property>
</Properties>
</file>