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7" r:id="rId7"/>
    <p:sldMasterId id="2147483710" r:id="rId8"/>
    <p:sldMasterId id="2147483722" r:id="rId9"/>
    <p:sldMasterId id="2147483734" r:id="rId10"/>
    <p:sldMasterId id="2147483746" r:id="rId11"/>
    <p:sldMasterId id="2147483758" r:id="rId12"/>
  </p:sldMasterIdLst>
  <p:notesMasterIdLst>
    <p:notesMasterId r:id="rId69"/>
  </p:notesMasterIdLst>
  <p:sldIdLst>
    <p:sldId id="257" r:id="rId13"/>
    <p:sldId id="258" r:id="rId14"/>
    <p:sldId id="282" r:id="rId15"/>
    <p:sldId id="290" r:id="rId16"/>
    <p:sldId id="319" r:id="rId17"/>
    <p:sldId id="320" r:id="rId18"/>
    <p:sldId id="292" r:id="rId19"/>
    <p:sldId id="322" r:id="rId20"/>
    <p:sldId id="323" r:id="rId21"/>
    <p:sldId id="324" r:id="rId22"/>
    <p:sldId id="325" r:id="rId23"/>
    <p:sldId id="289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80" r:id="rId37"/>
    <p:sldId id="283" r:id="rId38"/>
    <p:sldId id="284" r:id="rId39"/>
    <p:sldId id="285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26" r:id="rId49"/>
    <p:sldId id="293" r:id="rId50"/>
    <p:sldId id="294" r:id="rId51"/>
    <p:sldId id="295" r:id="rId52"/>
    <p:sldId id="296" r:id="rId53"/>
    <p:sldId id="297" r:id="rId54"/>
    <p:sldId id="298" r:id="rId55"/>
    <p:sldId id="327" r:id="rId56"/>
    <p:sldId id="307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2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969"/>
    <a:srgbClr val="6D5F5F"/>
    <a:srgbClr val="7F6F6F"/>
    <a:srgbClr val="9E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5B07B-870D-43B4-9E11-A53C21EFA151}" v="299" dt="2019-10-15T16:14:20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95" autoAdjust="0"/>
  </p:normalViewPr>
  <p:slideViewPr>
    <p:cSldViewPr>
      <p:cViewPr varScale="1">
        <p:scale>
          <a:sx n="68" d="100"/>
          <a:sy n="68" d="100"/>
        </p:scale>
        <p:origin x="27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" Type="http://schemas.openxmlformats.org/officeDocument/2006/relationships/slideMaster" Target="slideMasters/slideMaster4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khon, Preet (MOHLTC)" userId="16ad2fb9-488c-46cc-9b19-2a954c12b204" providerId="ADAL" clId="{8C25B07B-870D-43B4-9E11-A53C21EFA151}"/>
    <pc:docChg chg="undo custSel modSld">
      <pc:chgData name="Sekhon, Preet (MOHLTC)" userId="16ad2fb9-488c-46cc-9b19-2a954c12b204" providerId="ADAL" clId="{8C25B07B-870D-43B4-9E11-A53C21EFA151}" dt="2019-10-15T16:14:20.375" v="2242" actId="13244"/>
      <pc:docMkLst>
        <pc:docMk/>
      </pc:docMkLst>
      <pc:sldChg chg="addSp delSp modSp modNotes">
        <pc:chgData name="Sekhon, Preet (MOHLTC)" userId="16ad2fb9-488c-46cc-9b19-2a954c12b204" providerId="ADAL" clId="{8C25B07B-870D-43B4-9E11-A53C21EFA151}" dt="2019-10-15T15:06:31.198" v="1989" actId="1076"/>
        <pc:sldMkLst>
          <pc:docMk/>
          <pc:sldMk cId="0" sldId="257"/>
        </pc:sldMkLst>
        <pc:spChg chg="add del mod">
          <ac:chgData name="Sekhon, Preet (MOHLTC)" userId="16ad2fb9-488c-46cc-9b19-2a954c12b204" providerId="ADAL" clId="{8C25B07B-870D-43B4-9E11-A53C21EFA151}" dt="2019-10-15T15:05:56.593" v="1964"/>
          <ac:spMkLst>
            <pc:docMk/>
            <pc:sldMk cId="0" sldId="257"/>
            <ac:spMk id="2" creationId="{8EAA3345-94B8-4E47-8157-0ED4709472A2}"/>
          </ac:spMkLst>
        </pc:spChg>
        <pc:spChg chg="add mod">
          <ac:chgData name="Sekhon, Preet (MOHLTC)" userId="16ad2fb9-488c-46cc-9b19-2a954c12b204" providerId="ADAL" clId="{8C25B07B-870D-43B4-9E11-A53C21EFA151}" dt="2019-10-15T15:06:31.198" v="1989" actId="1076"/>
          <ac:spMkLst>
            <pc:docMk/>
            <pc:sldMk cId="0" sldId="257"/>
            <ac:spMk id="3" creationId="{84435587-7D1D-4730-B62F-965B33D9729B}"/>
          </ac:spMkLst>
        </pc:spChg>
        <pc:spChg chg="del mod">
          <ac:chgData name="Sekhon, Preet (MOHLTC)" userId="16ad2fb9-488c-46cc-9b19-2a954c12b204" providerId="ADAL" clId="{8C25B07B-870D-43B4-9E11-A53C21EFA151}" dt="2019-10-15T13:09:23.287" v="41" actId="478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Sekhon, Preet (MOHLTC)" userId="16ad2fb9-488c-46cc-9b19-2a954c12b204" providerId="ADAL" clId="{8C25B07B-870D-43B4-9E11-A53C21EFA151}" dt="2019-10-15T15:06:28.480" v="1988" actId="1076"/>
          <ac:spMkLst>
            <pc:docMk/>
            <pc:sldMk cId="0" sldId="257"/>
            <ac:spMk id="5" creationId="{EE1E3C6F-7B02-463A-A52E-004FD307E2C8}"/>
          </ac:spMkLst>
        </pc:spChg>
        <pc:spChg chg="del mod">
          <ac:chgData name="Sekhon, Preet (MOHLTC)" userId="16ad2fb9-488c-46cc-9b19-2a954c12b204" providerId="ADAL" clId="{8C25B07B-870D-43B4-9E11-A53C21EFA151}" dt="2019-10-15T15:06:24.190" v="1986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Sekhon, Preet (MOHLTC)" userId="16ad2fb9-488c-46cc-9b19-2a954c12b204" providerId="ADAL" clId="{8C25B07B-870D-43B4-9E11-A53C21EFA151}" dt="2019-10-15T13:08:52.983" v="39" actId="478"/>
          <ac:spMkLst>
            <pc:docMk/>
            <pc:sldMk cId="0" sldId="257"/>
            <ac:spMk id="10242" creationId="{00000000-0000-0000-0000-000000000000}"/>
          </ac:spMkLst>
        </pc:spChg>
        <pc:spChg chg="del">
          <ac:chgData name="Sekhon, Preet (MOHLTC)" userId="16ad2fb9-488c-46cc-9b19-2a954c12b204" providerId="ADAL" clId="{8C25B07B-870D-43B4-9E11-A53C21EFA151}" dt="2019-10-15T15:06:13.710" v="1983" actId="478"/>
          <ac:spMkLst>
            <pc:docMk/>
            <pc:sldMk cId="0" sldId="257"/>
            <ac:spMk id="10243" creationId="{00000000-0000-0000-0000-000000000000}"/>
          </ac:spMkLst>
        </pc:spChg>
      </pc:sldChg>
      <pc:sldChg chg="modSp">
        <pc:chgData name="Sekhon, Preet (MOHLTC)" userId="16ad2fb9-488c-46cc-9b19-2a954c12b204" providerId="ADAL" clId="{8C25B07B-870D-43B4-9E11-A53C21EFA151}" dt="2019-10-10T20:29:31.777" v="16" actId="20577"/>
        <pc:sldMkLst>
          <pc:docMk/>
          <pc:sldMk cId="0" sldId="267"/>
        </pc:sldMkLst>
        <pc:spChg chg="mod">
          <ac:chgData name="Sekhon, Preet (MOHLTC)" userId="16ad2fb9-488c-46cc-9b19-2a954c12b204" providerId="ADAL" clId="{8C25B07B-870D-43B4-9E11-A53C21EFA151}" dt="2019-10-10T20:29:31.777" v="16" actId="20577"/>
          <ac:spMkLst>
            <pc:docMk/>
            <pc:sldMk cId="0" sldId="267"/>
            <ac:spMk id="11266" creationId="{00000000-0000-0000-0000-000000000000}"/>
          </ac:spMkLst>
        </pc:spChg>
      </pc:sldChg>
      <pc:sldChg chg="modSp">
        <pc:chgData name="Sekhon, Preet (MOHLTC)" userId="16ad2fb9-488c-46cc-9b19-2a954c12b204" providerId="ADAL" clId="{8C25B07B-870D-43B4-9E11-A53C21EFA151}" dt="2019-10-15T15:47:56.305" v="2193" actId="962"/>
        <pc:sldMkLst>
          <pc:docMk/>
          <pc:sldMk cId="0" sldId="268"/>
        </pc:sldMkLst>
        <pc:picChg chg="mod">
          <ac:chgData name="Sekhon, Preet (MOHLTC)" userId="16ad2fb9-488c-46cc-9b19-2a954c12b204" providerId="ADAL" clId="{8C25B07B-870D-43B4-9E11-A53C21EFA151}" dt="2019-10-15T15:47:56.305" v="2193" actId="962"/>
          <ac:picMkLst>
            <pc:docMk/>
            <pc:sldMk cId="0" sldId="268"/>
            <ac:picMk id="1027" creationId="{00000000-0000-0000-0000-000000000000}"/>
          </ac:picMkLst>
        </pc:picChg>
      </pc:sldChg>
      <pc:sldChg chg="addSp delSp modSp modNotes">
        <pc:chgData name="Sekhon, Preet (MOHLTC)" userId="16ad2fb9-488c-46cc-9b19-2a954c12b204" providerId="ADAL" clId="{8C25B07B-870D-43B4-9E11-A53C21EFA151}" dt="2019-10-15T15:50:54.147" v="2212" actId="13244"/>
        <pc:sldMkLst>
          <pc:docMk/>
          <pc:sldMk cId="0" sldId="270"/>
        </pc:sldMkLst>
        <pc:spChg chg="mod">
          <ac:chgData name="Sekhon, Preet (MOHLTC)" userId="16ad2fb9-488c-46cc-9b19-2a954c12b204" providerId="ADAL" clId="{8C25B07B-870D-43B4-9E11-A53C21EFA151}" dt="2019-10-15T15:48:14.029" v="2194" actId="13244"/>
          <ac:spMkLst>
            <pc:docMk/>
            <pc:sldMk cId="0" sldId="270"/>
            <ac:spMk id="2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49:02.700" v="2199" actId="13244"/>
          <ac:spMkLst>
            <pc:docMk/>
            <pc:sldMk cId="0" sldId="270"/>
            <ac:spMk id="12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49:16.173" v="2202" actId="13244"/>
          <ac:spMkLst>
            <pc:docMk/>
            <pc:sldMk cId="0" sldId="270"/>
            <ac:spMk id="13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0:09.061" v="2205" actId="13244"/>
          <ac:spMkLst>
            <pc:docMk/>
            <pc:sldMk cId="0" sldId="270"/>
            <ac:spMk id="14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0:43.427" v="2211" actId="13244"/>
          <ac:spMkLst>
            <pc:docMk/>
            <pc:sldMk cId="0" sldId="270"/>
            <ac:spMk id="15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0:36.652" v="2209" actId="13244"/>
          <ac:spMkLst>
            <pc:docMk/>
            <pc:sldMk cId="0" sldId="270"/>
            <ac:spMk id="16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0:25.180" v="2207" actId="13244"/>
          <ac:spMkLst>
            <pc:docMk/>
            <pc:sldMk cId="0" sldId="270"/>
            <ac:spMk id="17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5:50:54.147" v="2212" actId="13244"/>
          <ac:spMkLst>
            <pc:docMk/>
            <pc:sldMk cId="0" sldId="270"/>
            <ac:spMk id="18" creationId="{00000000-0000-0000-0000-000000000000}"/>
          </ac:spMkLst>
        </pc:spChg>
        <pc:picChg chg="mod">
          <ac:chgData name="Sekhon, Preet (MOHLTC)" userId="16ad2fb9-488c-46cc-9b19-2a954c12b204" providerId="ADAL" clId="{8C25B07B-870D-43B4-9E11-A53C21EFA151}" dt="2019-10-15T15:49:09.925" v="2201" actId="13244"/>
          <ac:picMkLst>
            <pc:docMk/>
            <pc:sldMk cId="0" sldId="270"/>
            <ac:picMk id="20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48:50.342" v="2197" actId="13244"/>
          <ac:picMkLst>
            <pc:docMk/>
            <pc:sldMk cId="0" sldId="270"/>
            <ac:picMk id="21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48:56.542" v="2198" actId="13244"/>
          <ac:picMkLst>
            <pc:docMk/>
            <pc:sldMk cId="0" sldId="270"/>
            <ac:picMk id="5123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50:01.124" v="2203" actId="13244"/>
          <ac:picMkLst>
            <pc:docMk/>
            <pc:sldMk cId="0" sldId="270"/>
            <ac:picMk id="5126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50:33.469" v="2208" actId="13244"/>
          <ac:picMkLst>
            <pc:docMk/>
            <pc:sldMk cId="0" sldId="270"/>
            <ac:picMk id="5128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50:38.860" v="2210" actId="13244"/>
          <ac:picMkLst>
            <pc:docMk/>
            <pc:sldMk cId="0" sldId="270"/>
            <ac:picMk id="5130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50:16.837" v="2206" actId="13244"/>
          <ac:picMkLst>
            <pc:docMk/>
            <pc:sldMk cId="0" sldId="270"/>
            <ac:picMk id="5132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49:07.795" v="2200" actId="13244"/>
          <ac:picMkLst>
            <pc:docMk/>
            <pc:sldMk cId="0" sldId="270"/>
            <ac:picMk id="513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5:52:38.307" v="2213" actId="13244"/>
        <pc:sldMkLst>
          <pc:docMk/>
          <pc:sldMk cId="0" sldId="271"/>
        </pc:sldMkLst>
        <pc:picChg chg="mod">
          <ac:chgData name="Sekhon, Preet (MOHLTC)" userId="16ad2fb9-488c-46cc-9b19-2a954c12b204" providerId="ADAL" clId="{8C25B07B-870D-43B4-9E11-A53C21EFA151}" dt="2019-10-15T15:52:38.307" v="2213" actId="13244"/>
          <ac:picMkLst>
            <pc:docMk/>
            <pc:sldMk cId="0" sldId="271"/>
            <ac:picMk id="5" creationId="{00000000-0000-0000-0000-000000000000}"/>
          </ac:picMkLst>
        </pc:picChg>
      </pc:sldChg>
      <pc:sldChg chg="modSp modNotes">
        <pc:chgData name="Sekhon, Preet (MOHLTC)" userId="16ad2fb9-488c-46cc-9b19-2a954c12b204" providerId="ADAL" clId="{8C25B07B-870D-43B4-9E11-A53C21EFA151}" dt="2019-10-15T16:05:10.600" v="2226" actId="13244"/>
        <pc:sldMkLst>
          <pc:docMk/>
          <pc:sldMk cId="0" sldId="273"/>
        </pc:sldMkLst>
        <pc:spChg chg="mod">
          <ac:chgData name="Sekhon, Preet (MOHLTC)" userId="16ad2fb9-488c-46cc-9b19-2a954c12b204" providerId="ADAL" clId="{8C25B07B-870D-43B4-9E11-A53C21EFA151}" dt="2019-10-15T15:52:43.562" v="2214" actId="13244"/>
          <ac:spMkLst>
            <pc:docMk/>
            <pc:sldMk cId="0" sldId="273"/>
            <ac:spMk id="2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3:13.269" v="2220" actId="13244"/>
          <ac:spMkLst>
            <pc:docMk/>
            <pc:sldMk cId="0" sldId="273"/>
            <ac:spMk id="14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3:53.964" v="2225" actId="13244"/>
          <ac:spMkLst>
            <pc:docMk/>
            <pc:sldMk cId="0" sldId="273"/>
            <ac:spMk id="15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3:45.579" v="2224" actId="13244"/>
          <ac:spMkLst>
            <pc:docMk/>
            <pc:sldMk cId="0" sldId="273"/>
            <ac:spMk id="16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3:33.852" v="2222" actId="13244"/>
          <ac:spMkLst>
            <pc:docMk/>
            <pc:sldMk cId="0" sldId="273"/>
            <ac:spMk id="19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52:48.547" v="2216" actId="13244"/>
          <ac:spMkLst>
            <pc:docMk/>
            <pc:sldMk cId="0" sldId="273"/>
            <ac:spMk id="21" creationId="{00000000-0000-0000-0000-000000000000}"/>
          </ac:spMkLst>
        </pc:spChg>
        <pc:graphicFrameChg chg="mod modGraphic">
          <ac:chgData name="Sekhon, Preet (MOHLTC)" userId="16ad2fb9-488c-46cc-9b19-2a954c12b204" providerId="ADAL" clId="{8C25B07B-870D-43B4-9E11-A53C21EFA151}" dt="2019-10-15T15:53:03.684" v="2219" actId="13244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mod modGraphic">
          <ac:chgData name="Sekhon, Preet (MOHLTC)" userId="16ad2fb9-488c-46cc-9b19-2a954c12b204" providerId="ADAL" clId="{8C25B07B-870D-43B4-9E11-A53C21EFA151}" dt="2019-10-15T15:53:02.252" v="2218" actId="13244"/>
          <ac:graphicFrameMkLst>
            <pc:docMk/>
            <pc:sldMk cId="0" sldId="273"/>
            <ac:graphicFrameMk id="11" creationId="{00000000-0000-0000-0000-000000000000}"/>
          </ac:graphicFrameMkLst>
        </pc:graphicFrameChg>
        <pc:graphicFrameChg chg="modGraphic">
          <ac:chgData name="Sekhon, Preet (MOHLTC)" userId="16ad2fb9-488c-46cc-9b19-2a954c12b204" providerId="ADAL" clId="{8C25B07B-870D-43B4-9E11-A53C21EFA151}" dt="2019-10-15T15:04:34.513" v="1963" actId="13238"/>
          <ac:graphicFrameMkLst>
            <pc:docMk/>
            <pc:sldMk cId="0" sldId="273"/>
            <ac:graphicFrameMk id="13" creationId="{00000000-0000-0000-0000-000000000000}"/>
          </ac:graphicFrameMkLst>
        </pc:graphicFrameChg>
        <pc:picChg chg="mod">
          <ac:chgData name="Sekhon, Preet (MOHLTC)" userId="16ad2fb9-488c-46cc-9b19-2a954c12b204" providerId="ADAL" clId="{8C25B07B-870D-43B4-9E11-A53C21EFA151}" dt="2019-10-15T15:53:00.460" v="2217" actId="13244"/>
          <ac:picMkLst>
            <pc:docMk/>
            <pc:sldMk cId="0" sldId="273"/>
            <ac:picMk id="20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6:05:10.600" v="2226" actId="13244"/>
          <ac:picMkLst>
            <pc:docMk/>
            <pc:sldMk cId="0" sldId="273"/>
            <ac:picMk id="1027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53:24.011" v="2221" actId="13244"/>
          <ac:picMkLst>
            <pc:docMk/>
            <pc:sldMk cId="0" sldId="273"/>
            <ac:picMk id="26626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5:53:40.418" v="2223" actId="13244"/>
          <ac:picMkLst>
            <pc:docMk/>
            <pc:sldMk cId="0" sldId="273"/>
            <ac:picMk id="26628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6:11:16.970" v="2227" actId="13244"/>
        <pc:sldMkLst>
          <pc:docMk/>
          <pc:sldMk cId="0" sldId="274"/>
        </pc:sldMkLst>
        <pc:picChg chg="mod">
          <ac:chgData name="Sekhon, Preet (MOHLTC)" userId="16ad2fb9-488c-46cc-9b19-2a954c12b204" providerId="ADAL" clId="{8C25B07B-870D-43B4-9E11-A53C21EFA151}" dt="2019-10-15T16:11:16.970" v="2227" actId="13244"/>
          <ac:picMkLst>
            <pc:docMk/>
            <pc:sldMk cId="0" sldId="274"/>
            <ac:picMk id="6" creationId="{00000000-0000-0000-0000-000000000000}"/>
          </ac:picMkLst>
        </pc:picChg>
      </pc:sldChg>
      <pc:sldChg chg="modSp modNotes">
        <pc:chgData name="Sekhon, Preet (MOHLTC)" userId="16ad2fb9-488c-46cc-9b19-2a954c12b204" providerId="ADAL" clId="{8C25B07B-870D-43B4-9E11-A53C21EFA151}" dt="2019-10-15T16:11:42.439" v="2229" actId="13244"/>
        <pc:sldMkLst>
          <pc:docMk/>
          <pc:sldMk cId="0" sldId="276"/>
        </pc:sldMkLst>
        <pc:picChg chg="mod">
          <ac:chgData name="Sekhon, Preet (MOHLTC)" userId="16ad2fb9-488c-46cc-9b19-2a954c12b204" providerId="ADAL" clId="{8C25B07B-870D-43B4-9E11-A53C21EFA151}" dt="2019-10-15T13:42:00.179" v="913" actId="962"/>
          <ac:picMkLst>
            <pc:docMk/>
            <pc:sldMk cId="0" sldId="276"/>
            <ac:picMk id="5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6:11:34.790" v="2228" actId="13244"/>
          <ac:picMkLst>
            <pc:docMk/>
            <pc:sldMk cId="0" sldId="276"/>
            <ac:picMk id="15361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6:11:42.439" v="2229" actId="13244"/>
          <ac:picMkLst>
            <pc:docMk/>
            <pc:sldMk cId="0" sldId="276"/>
            <ac:picMk id="20483" creationId="{00000000-0000-0000-0000-000000000000}"/>
          </ac:picMkLst>
        </pc:picChg>
      </pc:sldChg>
      <pc:sldChg chg="addSp delSp modSp">
        <pc:chgData name="Sekhon, Preet (MOHLTC)" userId="16ad2fb9-488c-46cc-9b19-2a954c12b204" providerId="ADAL" clId="{8C25B07B-870D-43B4-9E11-A53C21EFA151}" dt="2019-10-15T16:12:28.030" v="2237" actId="478"/>
        <pc:sldMkLst>
          <pc:docMk/>
          <pc:sldMk cId="0" sldId="277"/>
        </pc:sldMkLst>
        <pc:spChg chg="del mod">
          <ac:chgData name="Sekhon, Preet (MOHLTC)" userId="16ad2fb9-488c-46cc-9b19-2a954c12b204" providerId="ADAL" clId="{8C25B07B-870D-43B4-9E11-A53C21EFA151}" dt="2019-10-15T16:12:13.628" v="2233" actId="478"/>
          <ac:spMkLst>
            <pc:docMk/>
            <pc:sldMk cId="0" sldId="277"/>
            <ac:spMk id="3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6:12:28.030" v="2237" actId="478"/>
          <ac:spMkLst>
            <pc:docMk/>
            <pc:sldMk cId="0" sldId="277"/>
            <ac:spMk id="5" creationId="{BB17865B-5CC8-4FEC-814F-FAD79E5B4F23}"/>
          </ac:spMkLst>
        </pc:spChg>
        <pc:picChg chg="add del mod">
          <ac:chgData name="Sekhon, Preet (MOHLTC)" userId="16ad2fb9-488c-46cc-9b19-2a954c12b204" providerId="ADAL" clId="{8C25B07B-870D-43B4-9E11-A53C21EFA151}" dt="2019-10-15T16:12:24.948" v="2236" actId="14100"/>
          <ac:picMkLst>
            <pc:docMk/>
            <pc:sldMk cId="0" sldId="277"/>
            <ac:picMk id="3074" creationId="{00000000-0000-0000-0000-000000000000}"/>
          </ac:picMkLst>
        </pc:picChg>
        <pc:picChg chg="mod">
          <ac:chgData name="Sekhon, Preet (MOHLTC)" userId="16ad2fb9-488c-46cc-9b19-2a954c12b204" providerId="ADAL" clId="{8C25B07B-870D-43B4-9E11-A53C21EFA151}" dt="2019-10-15T16:11:54.319" v="2230" actId="13244"/>
          <ac:picMkLst>
            <pc:docMk/>
            <pc:sldMk cId="0" sldId="277"/>
            <ac:picMk id="3075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6:12:42.737" v="2238" actId="13244"/>
        <pc:sldMkLst>
          <pc:docMk/>
          <pc:sldMk cId="0" sldId="278"/>
        </pc:sldMkLst>
        <pc:picChg chg="mod">
          <ac:chgData name="Sekhon, Preet (MOHLTC)" userId="16ad2fb9-488c-46cc-9b19-2a954c12b204" providerId="ADAL" clId="{8C25B07B-870D-43B4-9E11-A53C21EFA151}" dt="2019-10-15T16:12:42.737" v="2238" actId="13244"/>
          <ac:picMkLst>
            <pc:docMk/>
            <pc:sldMk cId="0" sldId="278"/>
            <ac:picMk id="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6:12:55.326" v="2239" actId="13244"/>
        <pc:sldMkLst>
          <pc:docMk/>
          <pc:sldMk cId="0" sldId="280"/>
        </pc:sldMkLst>
        <pc:spChg chg="mod">
          <ac:chgData name="Sekhon, Preet (MOHLTC)" userId="16ad2fb9-488c-46cc-9b19-2a954c12b204" providerId="ADAL" clId="{8C25B07B-870D-43B4-9E11-A53C21EFA151}" dt="2019-10-15T16:12:55.326" v="2239" actId="13244"/>
          <ac:spMkLst>
            <pc:docMk/>
            <pc:sldMk cId="0" sldId="280"/>
            <ac:spMk id="20484" creationId="{00000000-0000-0000-0000-000000000000}"/>
          </ac:spMkLst>
        </pc:spChg>
        <pc:picChg chg="mod">
          <ac:chgData name="Sekhon, Preet (MOHLTC)" userId="16ad2fb9-488c-46cc-9b19-2a954c12b204" providerId="ADAL" clId="{8C25B07B-870D-43B4-9E11-A53C21EFA151}" dt="2019-10-15T13:42:30.911" v="1025" actId="962"/>
          <ac:picMkLst>
            <pc:docMk/>
            <pc:sldMk cId="0" sldId="280"/>
            <ac:picMk id="20483" creationId="{00000000-0000-0000-0000-000000000000}"/>
          </ac:picMkLst>
        </pc:picChg>
      </pc:sldChg>
      <pc:sldChg chg="modSp modNotes">
        <pc:chgData name="Sekhon, Preet (MOHLTC)" userId="16ad2fb9-488c-46cc-9b19-2a954c12b204" providerId="ADAL" clId="{8C25B07B-870D-43B4-9E11-A53C21EFA151}" dt="2019-10-15T15:36:28.815" v="2125" actId="207"/>
        <pc:sldMkLst>
          <pc:docMk/>
          <pc:sldMk cId="0" sldId="284"/>
        </pc:sldMkLst>
        <pc:graphicFrameChg chg="modGraphic">
          <ac:chgData name="Sekhon, Preet (MOHLTC)" userId="16ad2fb9-488c-46cc-9b19-2a954c12b204" providerId="ADAL" clId="{8C25B07B-870D-43B4-9E11-A53C21EFA151}" dt="2019-10-15T15:36:28.815" v="2125" actId="207"/>
          <ac:graphicFrameMkLst>
            <pc:docMk/>
            <pc:sldMk cId="0" sldId="284"/>
            <ac:graphicFrameMk id="5" creationId="{00000000-0000-0000-0000-000000000000}"/>
          </ac:graphicFrameMkLst>
        </pc:graphicFrameChg>
      </pc:sldChg>
      <pc:sldChg chg="modSp modNotes">
        <pc:chgData name="Sekhon, Preet (MOHLTC)" userId="16ad2fb9-488c-46cc-9b19-2a954c12b204" providerId="ADAL" clId="{8C25B07B-870D-43B4-9E11-A53C21EFA151}" dt="2019-10-15T15:36:39.791" v="2126" actId="207"/>
        <pc:sldMkLst>
          <pc:docMk/>
          <pc:sldMk cId="0" sldId="285"/>
        </pc:sldMkLst>
        <pc:spChg chg="mod">
          <ac:chgData name="Sekhon, Preet (MOHLTC)" userId="16ad2fb9-488c-46cc-9b19-2a954c12b204" providerId="ADAL" clId="{8C25B07B-870D-43B4-9E11-A53C21EFA151}" dt="2019-10-10T20:31:34.626" v="28" actId="20577"/>
          <ac:spMkLst>
            <pc:docMk/>
            <pc:sldMk cId="0" sldId="285"/>
            <ac:spMk id="2" creationId="{00000000-0000-0000-0000-000000000000}"/>
          </ac:spMkLst>
        </pc:spChg>
        <pc:graphicFrameChg chg="modGraphic">
          <ac:chgData name="Sekhon, Preet (MOHLTC)" userId="16ad2fb9-488c-46cc-9b19-2a954c12b204" providerId="ADAL" clId="{8C25B07B-870D-43B4-9E11-A53C21EFA151}" dt="2019-10-15T15:36:39.791" v="2126" actId="207"/>
          <ac:graphicFrameMkLst>
            <pc:docMk/>
            <pc:sldMk cId="0" sldId="285"/>
            <ac:graphicFrameMk id="5" creationId="{00000000-0000-0000-0000-000000000000}"/>
          </ac:graphicFrameMkLst>
        </pc:graphicFrameChg>
      </pc:sldChg>
      <pc:sldChg chg="addSp delSp modSp">
        <pc:chgData name="Sekhon, Preet (MOHLTC)" userId="16ad2fb9-488c-46cc-9b19-2a954c12b204" providerId="ADAL" clId="{8C25B07B-870D-43B4-9E11-A53C21EFA151}" dt="2019-10-15T15:44:24.519" v="2186" actId="13244"/>
        <pc:sldMkLst>
          <pc:docMk/>
          <pc:sldMk cId="3342225190" sldId="292"/>
        </pc:sldMkLst>
        <pc:spChg chg="add del mod">
          <ac:chgData name="Sekhon, Preet (MOHLTC)" userId="16ad2fb9-488c-46cc-9b19-2a954c12b204" providerId="ADAL" clId="{8C25B07B-870D-43B4-9E11-A53C21EFA151}" dt="2019-10-15T15:08:25.990" v="1995"/>
          <ac:spMkLst>
            <pc:docMk/>
            <pc:sldMk cId="3342225190" sldId="292"/>
            <ac:spMk id="2" creationId="{65837D39-155F-4D6C-B126-2A378014CC0A}"/>
          </ac:spMkLst>
        </pc:spChg>
        <pc:spChg chg="add del mod">
          <ac:chgData name="Sekhon, Preet (MOHLTC)" userId="16ad2fb9-488c-46cc-9b19-2a954c12b204" providerId="ADAL" clId="{8C25B07B-870D-43B4-9E11-A53C21EFA151}" dt="2019-10-15T15:08:25.990" v="1995"/>
          <ac:spMkLst>
            <pc:docMk/>
            <pc:sldMk cId="3342225190" sldId="292"/>
            <ac:spMk id="3" creationId="{021D7450-4A07-4C85-9BC4-5D511D7F7970}"/>
          </ac:spMkLst>
        </pc:spChg>
        <pc:spChg chg="add del mod">
          <ac:chgData name="Sekhon, Preet (MOHLTC)" userId="16ad2fb9-488c-46cc-9b19-2a954c12b204" providerId="ADAL" clId="{8C25B07B-870D-43B4-9E11-A53C21EFA151}" dt="2019-10-15T15:08:25.990" v="1995"/>
          <ac:spMkLst>
            <pc:docMk/>
            <pc:sldMk cId="3342225190" sldId="292"/>
            <ac:spMk id="4" creationId="{EE1008B3-01F5-41BD-8470-903B6A66B121}"/>
          </ac:spMkLst>
        </pc:spChg>
        <pc:spChg chg="mod">
          <ac:chgData name="Sekhon, Preet (MOHLTC)" userId="16ad2fb9-488c-46cc-9b19-2a954c12b204" providerId="ADAL" clId="{8C25B07B-870D-43B4-9E11-A53C21EFA151}" dt="2019-10-15T15:44:20.406" v="2185" actId="13244"/>
          <ac:spMkLst>
            <pc:docMk/>
            <pc:sldMk cId="3342225190" sldId="292"/>
            <ac:spMk id="5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5:08:25.990" v="1995"/>
          <ac:spMkLst>
            <pc:docMk/>
            <pc:sldMk cId="3342225190" sldId="292"/>
            <ac:spMk id="8" creationId="{65D28860-C0F8-4D27-814C-92766DE7417A}"/>
          </ac:spMkLst>
        </pc:spChg>
        <pc:spChg chg="add del mod">
          <ac:chgData name="Sekhon, Preet (MOHLTC)" userId="16ad2fb9-488c-46cc-9b19-2a954c12b204" providerId="ADAL" clId="{8C25B07B-870D-43B4-9E11-A53C21EFA151}" dt="2019-10-15T15:08:30.960" v="1996"/>
          <ac:spMkLst>
            <pc:docMk/>
            <pc:sldMk cId="3342225190" sldId="292"/>
            <ac:spMk id="9" creationId="{B98B05F4-B0D2-4921-89C7-22D6A8FACE21}"/>
          </ac:spMkLst>
        </pc:spChg>
        <pc:spChg chg="add mod">
          <ac:chgData name="Sekhon, Preet (MOHLTC)" userId="16ad2fb9-488c-46cc-9b19-2a954c12b204" providerId="ADAL" clId="{8C25B07B-870D-43B4-9E11-A53C21EFA151}" dt="2019-10-15T15:09:57.654" v="2026" actId="20577"/>
          <ac:spMkLst>
            <pc:docMk/>
            <pc:sldMk cId="3342225190" sldId="292"/>
            <ac:spMk id="10" creationId="{95883A96-2562-4174-BE3C-58C2F163E38F}"/>
          </ac:spMkLst>
        </pc:spChg>
        <pc:spChg chg="add del mod">
          <ac:chgData name="Sekhon, Preet (MOHLTC)" userId="16ad2fb9-488c-46cc-9b19-2a954c12b204" providerId="ADAL" clId="{8C25B07B-870D-43B4-9E11-A53C21EFA151}" dt="2019-10-15T15:11:34.621" v="2028" actId="478"/>
          <ac:spMkLst>
            <pc:docMk/>
            <pc:sldMk cId="3342225190" sldId="292"/>
            <ac:spMk id="11" creationId="{4E7317EB-441C-4A1B-96A6-B60E3A4D6787}"/>
          </ac:spMkLst>
        </pc:spChg>
        <pc:spChg chg="add del mod">
          <ac:chgData name="Sekhon, Preet (MOHLTC)" userId="16ad2fb9-488c-46cc-9b19-2a954c12b204" providerId="ADAL" clId="{8C25B07B-870D-43B4-9E11-A53C21EFA151}" dt="2019-10-15T15:11:31.716" v="2027" actId="478"/>
          <ac:spMkLst>
            <pc:docMk/>
            <pc:sldMk cId="3342225190" sldId="292"/>
            <ac:spMk id="12" creationId="{1C69E92E-92E1-462C-A082-196689B9FA10}"/>
          </ac:spMkLst>
        </pc:spChg>
        <pc:graphicFrameChg chg="add del mod">
          <ac:chgData name="Sekhon, Preet (MOHLTC)" userId="16ad2fb9-488c-46cc-9b19-2a954c12b204" providerId="ADAL" clId="{8C25B07B-870D-43B4-9E11-A53C21EFA151}" dt="2019-10-15T15:44:24.519" v="2186" actId="13244"/>
          <ac:graphicFrameMkLst>
            <pc:docMk/>
            <pc:sldMk cId="3342225190" sldId="292"/>
            <ac:graphicFrameMk id="7" creationId="{00000000-0000-0000-0000-000000000000}"/>
          </ac:graphicFrameMkLst>
        </pc:graphicFrameChg>
        <pc:picChg chg="mod">
          <ac:chgData name="Sekhon, Preet (MOHLTC)" userId="16ad2fb9-488c-46cc-9b19-2a954c12b204" providerId="ADAL" clId="{8C25B07B-870D-43B4-9E11-A53C21EFA151}" dt="2019-10-15T13:09:40.016" v="59" actId="962"/>
          <ac:picMkLst>
            <pc:docMk/>
            <pc:sldMk cId="3342225190" sldId="292"/>
            <ac:picMk id="6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3:42:43.664" v="1047" actId="962"/>
        <pc:sldMkLst>
          <pc:docMk/>
          <pc:sldMk cId="844412874" sldId="299"/>
        </pc:sldMkLst>
        <pc:picChg chg="mod">
          <ac:chgData name="Sekhon, Preet (MOHLTC)" userId="16ad2fb9-488c-46cc-9b19-2a954c12b204" providerId="ADAL" clId="{8C25B07B-870D-43B4-9E11-A53C21EFA151}" dt="2019-10-15T13:42:43.664" v="1047" actId="962"/>
          <ac:picMkLst>
            <pc:docMk/>
            <pc:sldMk cId="844412874" sldId="299"/>
            <ac:picMk id="1026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3:42:54.872" v="1073" actId="962"/>
        <pc:sldMkLst>
          <pc:docMk/>
          <pc:sldMk cId="4046501541" sldId="300"/>
        </pc:sldMkLst>
        <pc:picChg chg="mod">
          <ac:chgData name="Sekhon, Preet (MOHLTC)" userId="16ad2fb9-488c-46cc-9b19-2a954c12b204" providerId="ADAL" clId="{8C25B07B-870D-43B4-9E11-A53C21EFA151}" dt="2019-10-15T13:42:54.872" v="1073" actId="962"/>
          <ac:picMkLst>
            <pc:docMk/>
            <pc:sldMk cId="4046501541" sldId="300"/>
            <ac:picMk id="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3:43:02.328" v="1075" actId="962"/>
        <pc:sldMkLst>
          <pc:docMk/>
          <pc:sldMk cId="3338765749" sldId="301"/>
        </pc:sldMkLst>
        <pc:picChg chg="mod">
          <ac:chgData name="Sekhon, Preet (MOHLTC)" userId="16ad2fb9-488c-46cc-9b19-2a954c12b204" providerId="ADAL" clId="{8C25B07B-870D-43B4-9E11-A53C21EFA151}" dt="2019-10-15T13:43:02.328" v="1075" actId="962"/>
          <ac:picMkLst>
            <pc:docMk/>
            <pc:sldMk cId="3338765749" sldId="301"/>
            <ac:picMk id="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3:43:06.079" v="1077" actId="962"/>
        <pc:sldMkLst>
          <pc:docMk/>
          <pc:sldMk cId="2532449777" sldId="302"/>
        </pc:sldMkLst>
        <pc:picChg chg="mod">
          <ac:chgData name="Sekhon, Preet (MOHLTC)" userId="16ad2fb9-488c-46cc-9b19-2a954c12b204" providerId="ADAL" clId="{8C25B07B-870D-43B4-9E11-A53C21EFA151}" dt="2019-10-15T13:43:06.079" v="1077" actId="962"/>
          <ac:picMkLst>
            <pc:docMk/>
            <pc:sldMk cId="2532449777" sldId="302"/>
            <ac:picMk id="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3:43:09.849" v="1079" actId="962"/>
        <pc:sldMkLst>
          <pc:docMk/>
          <pc:sldMk cId="2206403335" sldId="303"/>
        </pc:sldMkLst>
        <pc:picChg chg="mod">
          <ac:chgData name="Sekhon, Preet (MOHLTC)" userId="16ad2fb9-488c-46cc-9b19-2a954c12b204" providerId="ADAL" clId="{8C25B07B-870D-43B4-9E11-A53C21EFA151}" dt="2019-10-15T13:43:09.849" v="1079" actId="962"/>
          <ac:picMkLst>
            <pc:docMk/>
            <pc:sldMk cId="2206403335" sldId="303"/>
            <ac:picMk id="4" creationId="{00000000-0000-0000-0000-000000000000}"/>
          </ac:picMkLst>
        </pc:picChg>
      </pc:sldChg>
      <pc:sldChg chg="addSp delSp modSp">
        <pc:chgData name="Sekhon, Preet (MOHLTC)" userId="16ad2fb9-488c-46cc-9b19-2a954c12b204" providerId="ADAL" clId="{8C25B07B-870D-43B4-9E11-A53C21EFA151}" dt="2019-10-15T16:13:51.774" v="2240" actId="13244"/>
        <pc:sldMkLst>
          <pc:docMk/>
          <pc:sldMk cId="4072159363" sldId="304"/>
        </pc:sldMkLst>
        <pc:spChg chg="mod">
          <ac:chgData name="Sekhon, Preet (MOHLTC)" userId="16ad2fb9-488c-46cc-9b19-2a954c12b204" providerId="ADAL" clId="{8C25B07B-870D-43B4-9E11-A53C21EFA151}" dt="2019-10-15T14:34:42.004" v="1926" actId="1076"/>
          <ac:spMkLst>
            <pc:docMk/>
            <pc:sldMk cId="4072159363" sldId="304"/>
            <ac:spMk id="2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4:35:27.541" v="1953" actId="478"/>
          <ac:spMkLst>
            <pc:docMk/>
            <pc:sldMk cId="4072159363" sldId="304"/>
            <ac:spMk id="3" creationId="{3FFADA26-9300-4BE2-A13D-894FC2390E6E}"/>
          </ac:spMkLst>
        </pc:spChg>
        <pc:spChg chg="add del mod">
          <ac:chgData name="Sekhon, Preet (MOHLTC)" userId="16ad2fb9-488c-46cc-9b19-2a954c12b204" providerId="ADAL" clId="{8C25B07B-870D-43B4-9E11-A53C21EFA151}" dt="2019-10-15T14:34:36.830" v="1925" actId="478"/>
          <ac:spMkLst>
            <pc:docMk/>
            <pc:sldMk cId="4072159363" sldId="304"/>
            <ac:spMk id="8" creationId="{BFA11A8B-DA3E-4691-A214-021254F4F282}"/>
          </ac:spMkLst>
        </pc:spChg>
        <pc:graphicFrameChg chg="add mod modGraphic">
          <ac:chgData name="Sekhon, Preet (MOHLTC)" userId="16ad2fb9-488c-46cc-9b19-2a954c12b204" providerId="ADAL" clId="{8C25B07B-870D-43B4-9E11-A53C21EFA151}" dt="2019-10-15T16:13:51.774" v="2240" actId="13244"/>
          <ac:graphicFrameMkLst>
            <pc:docMk/>
            <pc:sldMk cId="4072159363" sldId="304"/>
            <ac:graphicFrameMk id="5" creationId="{C23AE3E7-F188-48E6-9941-58E1A97EDC84}"/>
          </ac:graphicFrameMkLst>
        </pc:graphicFrameChg>
        <pc:picChg chg="mod">
          <ac:chgData name="Sekhon, Preet (MOHLTC)" userId="16ad2fb9-488c-46cc-9b19-2a954c12b204" providerId="ADAL" clId="{8C25B07B-870D-43B4-9E11-A53C21EFA151}" dt="2019-10-15T14:35:19.405" v="1952" actId="962"/>
          <ac:picMkLst>
            <pc:docMk/>
            <pc:sldMk cId="4072159363" sldId="304"/>
            <ac:picMk id="4" creationId="{00000000-0000-0000-0000-000000000000}"/>
          </ac:picMkLst>
        </pc:picChg>
        <pc:picChg chg="del mod">
          <ac:chgData name="Sekhon, Preet (MOHLTC)" userId="16ad2fb9-488c-46cc-9b19-2a954c12b204" providerId="ADAL" clId="{8C25B07B-870D-43B4-9E11-A53C21EFA151}" dt="2019-10-15T14:34:30.264" v="1923" actId="478"/>
          <ac:picMkLst>
            <pc:docMk/>
            <pc:sldMk cId="4072159363" sldId="304"/>
            <ac:picMk id="6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4:35:32.613" v="1955" actId="962"/>
        <pc:sldMkLst>
          <pc:docMk/>
          <pc:sldMk cId="1802186289" sldId="305"/>
        </pc:sldMkLst>
        <pc:picChg chg="mod">
          <ac:chgData name="Sekhon, Preet (MOHLTC)" userId="16ad2fb9-488c-46cc-9b19-2a954c12b204" providerId="ADAL" clId="{8C25B07B-870D-43B4-9E11-A53C21EFA151}" dt="2019-10-15T14:35:32.613" v="1955" actId="962"/>
          <ac:picMkLst>
            <pc:docMk/>
            <pc:sldMk cId="1802186289" sldId="305"/>
            <ac:picMk id="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5T15:39:30.861" v="2147" actId="1036"/>
        <pc:sldMkLst>
          <pc:docMk/>
          <pc:sldMk cId="3488180282" sldId="306"/>
        </pc:sldMkLst>
        <pc:spChg chg="mod">
          <ac:chgData name="Sekhon, Preet (MOHLTC)" userId="16ad2fb9-488c-46cc-9b19-2a954c12b204" providerId="ADAL" clId="{8C25B07B-870D-43B4-9E11-A53C21EFA151}" dt="2019-10-15T15:39:25.502" v="2146" actId="20577"/>
          <ac:spMkLst>
            <pc:docMk/>
            <pc:sldMk cId="3488180282" sldId="306"/>
            <ac:spMk id="2" creationId="{00000000-0000-0000-0000-000000000000}"/>
          </ac:spMkLst>
        </pc:spChg>
        <pc:spChg chg="mod">
          <ac:chgData name="Sekhon, Preet (MOHLTC)" userId="16ad2fb9-488c-46cc-9b19-2a954c12b204" providerId="ADAL" clId="{8C25B07B-870D-43B4-9E11-A53C21EFA151}" dt="2019-10-15T15:39:30.861" v="2147" actId="1036"/>
          <ac:spMkLst>
            <pc:docMk/>
            <pc:sldMk cId="3488180282" sldId="306"/>
            <ac:spMk id="3" creationId="{00000000-0000-0000-0000-000000000000}"/>
          </ac:spMkLst>
        </pc:spChg>
        <pc:picChg chg="mod">
          <ac:chgData name="Sekhon, Preet (MOHLTC)" userId="16ad2fb9-488c-46cc-9b19-2a954c12b204" providerId="ADAL" clId="{8C25B07B-870D-43B4-9E11-A53C21EFA151}" dt="2019-10-15T14:35:37.504" v="1957" actId="962"/>
          <ac:picMkLst>
            <pc:docMk/>
            <pc:sldMk cId="3488180282" sldId="306"/>
            <ac:picMk id="4" creationId="{00000000-0000-0000-0000-000000000000}"/>
          </ac:picMkLst>
        </pc:picChg>
      </pc:sldChg>
      <pc:sldChg chg="modSp">
        <pc:chgData name="Sekhon, Preet (MOHLTC)" userId="16ad2fb9-488c-46cc-9b19-2a954c12b204" providerId="ADAL" clId="{8C25B07B-870D-43B4-9E11-A53C21EFA151}" dt="2019-10-10T20:34:22.724" v="37" actId="20577"/>
        <pc:sldMkLst>
          <pc:docMk/>
          <pc:sldMk cId="0" sldId="307"/>
        </pc:sldMkLst>
        <pc:spChg chg="mod">
          <ac:chgData name="Sekhon, Preet (MOHLTC)" userId="16ad2fb9-488c-46cc-9b19-2a954c12b204" providerId="ADAL" clId="{8C25B07B-870D-43B4-9E11-A53C21EFA151}" dt="2019-10-10T20:34:22.724" v="37" actId="20577"/>
          <ac:spMkLst>
            <pc:docMk/>
            <pc:sldMk cId="0" sldId="307"/>
            <ac:spMk id="4" creationId="{00000000-0000-0000-0000-000000000000}"/>
          </ac:spMkLst>
        </pc:spChg>
      </pc:sldChg>
      <pc:sldChg chg="modSp">
        <pc:chgData name="Sekhon, Preet (MOHLTC)" userId="16ad2fb9-488c-46cc-9b19-2a954c12b204" providerId="ADAL" clId="{8C25B07B-870D-43B4-9E11-A53C21EFA151}" dt="2019-10-15T15:40:34.150" v="2184" actId="20577"/>
        <pc:sldMkLst>
          <pc:docMk/>
          <pc:sldMk cId="0" sldId="314"/>
        </pc:sldMkLst>
        <pc:spChg chg="mod">
          <ac:chgData name="Sekhon, Preet (MOHLTC)" userId="16ad2fb9-488c-46cc-9b19-2a954c12b204" providerId="ADAL" clId="{8C25B07B-870D-43B4-9E11-A53C21EFA151}" dt="2019-10-15T15:40:34.150" v="2184" actId="20577"/>
          <ac:spMkLst>
            <pc:docMk/>
            <pc:sldMk cId="0" sldId="314"/>
            <ac:spMk id="2" creationId="{00000000-0000-0000-0000-000000000000}"/>
          </ac:spMkLst>
        </pc:spChg>
      </pc:sldChg>
      <pc:sldChg chg="modSp modNotes">
        <pc:chgData name="Sekhon, Preet (MOHLTC)" userId="16ad2fb9-488c-46cc-9b19-2a954c12b204" providerId="ADAL" clId="{8C25B07B-870D-43B4-9E11-A53C21EFA151}" dt="2019-10-15T15:36:59.014" v="2128" actId="207"/>
        <pc:sldMkLst>
          <pc:docMk/>
          <pc:sldMk cId="0" sldId="315"/>
        </pc:sldMkLst>
        <pc:graphicFrameChg chg="modGraphic">
          <ac:chgData name="Sekhon, Preet (MOHLTC)" userId="16ad2fb9-488c-46cc-9b19-2a954c12b204" providerId="ADAL" clId="{8C25B07B-870D-43B4-9E11-A53C21EFA151}" dt="2019-10-15T15:36:59.014" v="2128" actId="207"/>
          <ac:graphicFrameMkLst>
            <pc:docMk/>
            <pc:sldMk cId="0" sldId="315"/>
            <ac:graphicFrameMk id="4" creationId="{00000000-0000-0000-0000-000000000000}"/>
          </ac:graphicFrameMkLst>
        </pc:graphicFrameChg>
      </pc:sldChg>
      <pc:sldChg chg="modSp">
        <pc:chgData name="Sekhon, Preet (MOHLTC)" userId="16ad2fb9-488c-46cc-9b19-2a954c12b204" providerId="ADAL" clId="{8C25B07B-870D-43B4-9E11-A53C21EFA151}" dt="2019-10-15T15:40:09.379" v="2172" actId="20577"/>
        <pc:sldMkLst>
          <pc:docMk/>
          <pc:sldMk cId="0" sldId="316"/>
        </pc:sldMkLst>
        <pc:spChg chg="mod">
          <ac:chgData name="Sekhon, Preet (MOHLTC)" userId="16ad2fb9-488c-46cc-9b19-2a954c12b204" providerId="ADAL" clId="{8C25B07B-870D-43B4-9E11-A53C21EFA151}" dt="2019-10-15T15:40:09.379" v="2172" actId="20577"/>
          <ac:spMkLst>
            <pc:docMk/>
            <pc:sldMk cId="0" sldId="316"/>
            <ac:spMk id="2" creationId="{00000000-0000-0000-0000-000000000000}"/>
          </ac:spMkLst>
        </pc:spChg>
      </pc:sldChg>
      <pc:sldChg chg="addSp delSp modSp">
        <pc:chgData name="Sekhon, Preet (MOHLTC)" userId="16ad2fb9-488c-46cc-9b19-2a954c12b204" providerId="ADAL" clId="{8C25B07B-870D-43B4-9E11-A53C21EFA151}" dt="2019-10-15T15:38:25.289" v="2140" actId="20577"/>
        <pc:sldMkLst>
          <pc:docMk/>
          <pc:sldMk cId="2697789206" sldId="318"/>
        </pc:sldMkLst>
        <pc:spChg chg="add del mod">
          <ac:chgData name="Sekhon, Preet (MOHLTC)" userId="16ad2fb9-488c-46cc-9b19-2a954c12b204" providerId="ADAL" clId="{8C25B07B-870D-43B4-9E11-A53C21EFA151}" dt="2019-10-15T15:35:47.945" v="2100"/>
          <ac:spMkLst>
            <pc:docMk/>
            <pc:sldMk cId="2697789206" sldId="318"/>
            <ac:spMk id="2" creationId="{4A4D1A89-98E3-4D40-BB2A-EB6929EC9778}"/>
          </ac:spMkLst>
        </pc:spChg>
        <pc:spChg chg="mod">
          <ac:chgData name="Sekhon, Preet (MOHLTC)" userId="16ad2fb9-488c-46cc-9b19-2a954c12b204" providerId="ADAL" clId="{8C25B07B-870D-43B4-9E11-A53C21EFA151}" dt="2019-10-15T15:35:57.055" v="2123" actId="5793"/>
          <ac:spMkLst>
            <pc:docMk/>
            <pc:sldMk cId="2697789206" sldId="318"/>
            <ac:spMk id="3" creationId="{00000000-0000-0000-0000-000000000000}"/>
          </ac:spMkLst>
        </pc:spChg>
        <pc:spChg chg="add mod">
          <ac:chgData name="Sekhon, Preet (MOHLTC)" userId="16ad2fb9-488c-46cc-9b19-2a954c12b204" providerId="ADAL" clId="{8C25B07B-870D-43B4-9E11-A53C21EFA151}" dt="2019-10-15T15:38:25.289" v="2140" actId="20577"/>
          <ac:spMkLst>
            <pc:docMk/>
            <pc:sldMk cId="2697789206" sldId="318"/>
            <ac:spMk id="4" creationId="{784A8D2E-2CFC-4DEC-8722-51E03E4FCEC7}"/>
          </ac:spMkLst>
        </pc:spChg>
      </pc:sldChg>
      <pc:sldChg chg="addSp delSp modSp">
        <pc:chgData name="Sekhon, Preet (MOHLTC)" userId="16ad2fb9-488c-46cc-9b19-2a954c12b204" providerId="ADAL" clId="{8C25B07B-870D-43B4-9E11-A53C21EFA151}" dt="2019-10-15T15:44:52.037" v="2187" actId="13244"/>
        <pc:sldMkLst>
          <pc:docMk/>
          <pc:sldMk cId="0" sldId="323"/>
        </pc:sldMkLst>
        <pc:spChg chg="del mod">
          <ac:chgData name="Sekhon, Preet (MOHLTC)" userId="16ad2fb9-488c-46cc-9b19-2a954c12b204" providerId="ADAL" clId="{8C25B07B-870D-43B4-9E11-A53C21EFA151}" dt="2019-10-15T13:37:12.982" v="207" actId="478"/>
          <ac:spMkLst>
            <pc:docMk/>
            <pc:sldMk cId="0" sldId="323"/>
            <ac:spMk id="3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3:37:19.112" v="209" actId="478"/>
          <ac:spMkLst>
            <pc:docMk/>
            <pc:sldMk cId="0" sldId="323"/>
            <ac:spMk id="4" creationId="{54E395FE-CB7D-47DE-AC65-B6C97C18DA7E}"/>
          </ac:spMkLst>
        </pc:spChg>
        <pc:spChg chg="mod">
          <ac:chgData name="Sekhon, Preet (MOHLTC)" userId="16ad2fb9-488c-46cc-9b19-2a954c12b204" providerId="ADAL" clId="{8C25B07B-870D-43B4-9E11-A53C21EFA151}" dt="2019-10-15T15:44:52.037" v="2187" actId="13244"/>
          <ac:spMkLst>
            <pc:docMk/>
            <pc:sldMk cId="0" sldId="323"/>
            <ac:spMk id="6" creationId="{00000000-0000-0000-0000-000000000000}"/>
          </ac:spMkLst>
        </pc:spChg>
      </pc:sldChg>
      <pc:sldChg chg="addSp delSp modSp">
        <pc:chgData name="Sekhon, Preet (MOHLTC)" userId="16ad2fb9-488c-46cc-9b19-2a954c12b204" providerId="ADAL" clId="{8C25B07B-870D-43B4-9E11-A53C21EFA151}" dt="2019-10-15T15:44:59.246" v="2188" actId="13244"/>
        <pc:sldMkLst>
          <pc:docMk/>
          <pc:sldMk cId="2797944611" sldId="324"/>
        </pc:sldMkLst>
        <pc:spChg chg="del mod">
          <ac:chgData name="Sekhon, Preet (MOHLTC)" userId="16ad2fb9-488c-46cc-9b19-2a954c12b204" providerId="ADAL" clId="{8C25B07B-870D-43B4-9E11-A53C21EFA151}" dt="2019-10-15T13:37:29.200" v="212" actId="478"/>
          <ac:spMkLst>
            <pc:docMk/>
            <pc:sldMk cId="2797944611" sldId="324"/>
            <ac:spMk id="3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3:37:36.440" v="215" actId="478"/>
          <ac:spMkLst>
            <pc:docMk/>
            <pc:sldMk cId="2797944611" sldId="324"/>
            <ac:spMk id="4" creationId="{F853861A-C640-420C-80DA-8F8B7AC4A687}"/>
          </ac:spMkLst>
        </pc:spChg>
        <pc:spChg chg="mod">
          <ac:chgData name="Sekhon, Preet (MOHLTC)" userId="16ad2fb9-488c-46cc-9b19-2a954c12b204" providerId="ADAL" clId="{8C25B07B-870D-43B4-9E11-A53C21EFA151}" dt="2019-10-15T15:44:59.246" v="2188" actId="13244"/>
          <ac:spMkLst>
            <pc:docMk/>
            <pc:sldMk cId="2797944611" sldId="324"/>
            <ac:spMk id="6" creationId="{00000000-0000-0000-0000-000000000000}"/>
          </ac:spMkLst>
        </pc:spChg>
      </pc:sldChg>
      <pc:sldChg chg="addSp delSp modSp">
        <pc:chgData name="Sekhon, Preet (MOHLTC)" userId="16ad2fb9-488c-46cc-9b19-2a954c12b204" providerId="ADAL" clId="{8C25B07B-870D-43B4-9E11-A53C21EFA151}" dt="2019-10-15T15:45:19.734" v="2191" actId="962"/>
        <pc:sldMkLst>
          <pc:docMk/>
          <pc:sldMk cId="231061543" sldId="325"/>
        </pc:sldMkLst>
        <pc:spChg chg="add mod">
          <ac:chgData name="Sekhon, Preet (MOHLTC)" userId="16ad2fb9-488c-46cc-9b19-2a954c12b204" providerId="ADAL" clId="{8C25B07B-870D-43B4-9E11-A53C21EFA151}" dt="2019-10-15T15:45:09.247" v="2189" actId="13244"/>
          <ac:spMkLst>
            <pc:docMk/>
            <pc:sldMk cId="231061543" sldId="325"/>
            <ac:spMk id="2" creationId="{FA0F2AFF-B04A-44B5-ABBB-3817C3F2A590}"/>
          </ac:spMkLst>
        </pc:spChg>
        <pc:spChg chg="add del mod">
          <ac:chgData name="Sekhon, Preet (MOHLTC)" userId="16ad2fb9-488c-46cc-9b19-2a954c12b204" providerId="ADAL" clId="{8C25B07B-870D-43B4-9E11-A53C21EFA151}" dt="2019-10-15T15:12:16.630" v="2042" actId="478"/>
          <ac:spMkLst>
            <pc:docMk/>
            <pc:sldMk cId="231061543" sldId="325"/>
            <ac:spMk id="3" creationId="{A7CCF78E-21DF-42D3-857E-BFFEFD51AFA0}"/>
          </ac:spMkLst>
        </pc:spChg>
        <pc:spChg chg="add del">
          <ac:chgData name="Sekhon, Preet (MOHLTC)" userId="16ad2fb9-488c-46cc-9b19-2a954c12b204" providerId="ADAL" clId="{8C25B07B-870D-43B4-9E11-A53C21EFA151}" dt="2019-10-15T15:12:00.469" v="2040" actId="478"/>
          <ac:spMkLst>
            <pc:docMk/>
            <pc:sldMk cId="231061543" sldId="325"/>
            <ac:spMk id="5" creationId="{00000000-0000-0000-0000-000000000000}"/>
          </ac:spMkLst>
        </pc:spChg>
        <pc:picChg chg="mod">
          <ac:chgData name="Sekhon, Preet (MOHLTC)" userId="16ad2fb9-488c-46cc-9b19-2a954c12b204" providerId="ADAL" clId="{8C25B07B-870D-43B4-9E11-A53C21EFA151}" dt="2019-10-15T15:45:19.734" v="2191" actId="962"/>
          <ac:picMkLst>
            <pc:docMk/>
            <pc:sldMk cId="231061543" sldId="325"/>
            <ac:picMk id="4" creationId="{00000000-0000-0000-0000-000000000000}"/>
          </ac:picMkLst>
        </pc:picChg>
      </pc:sldChg>
      <pc:sldChg chg="addSp delSp modSp">
        <pc:chgData name="Sekhon, Preet (MOHLTC)" userId="16ad2fb9-488c-46cc-9b19-2a954c12b204" providerId="ADAL" clId="{8C25B07B-870D-43B4-9E11-A53C21EFA151}" dt="2019-10-15T16:14:20.375" v="2242" actId="13244"/>
        <pc:sldMkLst>
          <pc:docMk/>
          <pc:sldMk cId="2697789206" sldId="326"/>
        </pc:sldMkLst>
        <pc:spChg chg="add del mod">
          <ac:chgData name="Sekhon, Preet (MOHLTC)" userId="16ad2fb9-488c-46cc-9b19-2a954c12b204" providerId="ADAL" clId="{8C25B07B-870D-43B4-9E11-A53C21EFA151}" dt="2019-10-15T15:35:07.057" v="2045"/>
          <ac:spMkLst>
            <pc:docMk/>
            <pc:sldMk cId="2697789206" sldId="326"/>
            <ac:spMk id="2" creationId="{8197582C-5493-4416-9644-94DDE3001A5F}"/>
          </ac:spMkLst>
        </pc:spChg>
        <pc:spChg chg="mod">
          <ac:chgData name="Sekhon, Preet (MOHLTC)" userId="16ad2fb9-488c-46cc-9b19-2a954c12b204" providerId="ADAL" clId="{8C25B07B-870D-43B4-9E11-A53C21EFA151}" dt="2019-10-15T15:35:25.178" v="2073" actId="6549"/>
          <ac:spMkLst>
            <pc:docMk/>
            <pc:sldMk cId="2697789206" sldId="326"/>
            <ac:spMk id="3" creationId="{00000000-0000-0000-0000-000000000000}"/>
          </ac:spMkLst>
        </pc:spChg>
        <pc:spChg chg="add del mod">
          <ac:chgData name="Sekhon, Preet (MOHLTC)" userId="16ad2fb9-488c-46cc-9b19-2a954c12b204" providerId="ADAL" clId="{8C25B07B-870D-43B4-9E11-A53C21EFA151}" dt="2019-10-15T15:35:07.057" v="2045"/>
          <ac:spMkLst>
            <pc:docMk/>
            <pc:sldMk cId="2697789206" sldId="326"/>
            <ac:spMk id="6" creationId="{34AE591D-0C0B-4E13-9B89-94796160EA1E}"/>
          </ac:spMkLst>
        </pc:spChg>
        <pc:spChg chg="add mod">
          <ac:chgData name="Sekhon, Preet (MOHLTC)" userId="16ad2fb9-488c-46cc-9b19-2a954c12b204" providerId="ADAL" clId="{8C25B07B-870D-43B4-9E11-A53C21EFA151}" dt="2019-10-15T16:14:13.427" v="2241" actId="207"/>
          <ac:spMkLst>
            <pc:docMk/>
            <pc:sldMk cId="2697789206" sldId="326"/>
            <ac:spMk id="7" creationId="{033FB0AA-67FB-454D-82C5-E8F116E95073}"/>
          </ac:spMkLst>
        </pc:spChg>
        <pc:picChg chg="mod">
          <ac:chgData name="Sekhon, Preet (MOHLTC)" userId="16ad2fb9-488c-46cc-9b19-2a954c12b204" providerId="ADAL" clId="{8C25B07B-870D-43B4-9E11-A53C21EFA151}" dt="2019-10-15T16:14:20.375" v="2242" actId="13244"/>
          <ac:picMkLst>
            <pc:docMk/>
            <pc:sldMk cId="2697789206" sldId="326"/>
            <ac:picMk id="4" creationId="{00000000-0000-0000-0000-000000000000}"/>
          </ac:picMkLst>
        </pc:picChg>
      </pc:sldChg>
      <pc:sldChg chg="addSp delSp modSp">
        <pc:chgData name="Sekhon, Preet (MOHLTC)" userId="16ad2fb9-488c-46cc-9b19-2a954c12b204" providerId="ADAL" clId="{8C25B07B-870D-43B4-9E11-A53C21EFA151}" dt="2019-10-15T15:37:13.136" v="2134" actId="20577"/>
        <pc:sldMkLst>
          <pc:docMk/>
          <pc:sldMk cId="2697789206" sldId="327"/>
        </pc:sldMkLst>
        <pc:spChg chg="add del mod">
          <ac:chgData name="Sekhon, Preet (MOHLTC)" userId="16ad2fb9-488c-46cc-9b19-2a954c12b204" providerId="ADAL" clId="{8C25B07B-870D-43B4-9E11-A53C21EFA151}" dt="2019-10-15T15:35:30.952" v="2074"/>
          <ac:spMkLst>
            <pc:docMk/>
            <pc:sldMk cId="2697789206" sldId="327"/>
            <ac:spMk id="2" creationId="{E85CBC58-A838-49AA-9522-54A6A334A7D2}"/>
          </ac:spMkLst>
        </pc:spChg>
        <pc:spChg chg="mod">
          <ac:chgData name="Sekhon, Preet (MOHLTC)" userId="16ad2fb9-488c-46cc-9b19-2a954c12b204" providerId="ADAL" clId="{8C25B07B-870D-43B4-9E11-A53C21EFA151}" dt="2019-10-15T15:35:41.794" v="2099" actId="6549"/>
          <ac:spMkLst>
            <pc:docMk/>
            <pc:sldMk cId="2697789206" sldId="327"/>
            <ac:spMk id="3" creationId="{00000000-0000-0000-0000-000000000000}"/>
          </ac:spMkLst>
        </pc:spChg>
        <pc:spChg chg="add mod">
          <ac:chgData name="Sekhon, Preet (MOHLTC)" userId="16ad2fb9-488c-46cc-9b19-2a954c12b204" providerId="ADAL" clId="{8C25B07B-870D-43B4-9E11-A53C21EFA151}" dt="2019-10-15T15:37:13.136" v="2134" actId="20577"/>
          <ac:spMkLst>
            <pc:docMk/>
            <pc:sldMk cId="2697789206" sldId="327"/>
            <ac:spMk id="5" creationId="{C37FB3F8-234A-48B4-95F8-7DE684B452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A2381-9A7F-4F8A-A397-468984711C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1B56864-479B-47F6-A192-A3C69414966A}">
      <dgm:prSet phldrT="[Text]"/>
      <dgm:spPr/>
      <dgm:t>
        <a:bodyPr/>
        <a:lstStyle/>
        <a:p>
          <a:r>
            <a:rPr lang="en-US" dirty="0"/>
            <a:t>Engage key informants</a:t>
          </a:r>
        </a:p>
      </dgm:t>
    </dgm:pt>
    <dgm:pt modelId="{B68C2AFF-D1D9-41A2-9336-A2E996C03A03}" type="parTrans" cxnId="{BB7443AA-E575-4174-982B-5118201CD131}">
      <dgm:prSet/>
      <dgm:spPr/>
      <dgm:t>
        <a:bodyPr/>
        <a:lstStyle/>
        <a:p>
          <a:endParaRPr lang="en-US"/>
        </a:p>
      </dgm:t>
    </dgm:pt>
    <dgm:pt modelId="{172E55AE-DB06-46EE-9AE8-2E62B1FF90F2}" type="sibTrans" cxnId="{BB7443AA-E575-4174-982B-5118201CD131}">
      <dgm:prSet/>
      <dgm:spPr/>
      <dgm:t>
        <a:bodyPr/>
        <a:lstStyle/>
        <a:p>
          <a:endParaRPr lang="en-US"/>
        </a:p>
      </dgm:t>
    </dgm:pt>
    <dgm:pt modelId="{73C913B8-3780-4073-A9A9-6470994B85CC}">
      <dgm:prSet phldrT="[Text]"/>
      <dgm:spPr/>
      <dgm:t>
        <a:bodyPr/>
        <a:lstStyle/>
        <a:p>
          <a:r>
            <a:rPr lang="en-US" dirty="0"/>
            <a:t>Collaborate on shared assessments</a:t>
          </a:r>
        </a:p>
      </dgm:t>
    </dgm:pt>
    <dgm:pt modelId="{77B7A14E-458C-47AC-9CE1-842C7A5FA7EF}" type="parTrans" cxnId="{BB949F56-3F4C-4E88-B7FD-CB95584FFDBA}">
      <dgm:prSet/>
      <dgm:spPr/>
      <dgm:t>
        <a:bodyPr/>
        <a:lstStyle/>
        <a:p>
          <a:endParaRPr lang="en-US"/>
        </a:p>
      </dgm:t>
    </dgm:pt>
    <dgm:pt modelId="{DA548141-DD78-4BD0-BDB1-57FB6177F10C}" type="sibTrans" cxnId="{BB949F56-3F4C-4E88-B7FD-CB95584FFDBA}">
      <dgm:prSet/>
      <dgm:spPr/>
      <dgm:t>
        <a:bodyPr/>
        <a:lstStyle/>
        <a:p>
          <a:endParaRPr lang="en-US"/>
        </a:p>
      </dgm:t>
    </dgm:pt>
    <dgm:pt modelId="{D7AA7FBC-D5B4-4D14-B367-16CB02F9FB30}">
      <dgm:prSet phldrT="[Text]"/>
      <dgm:spPr/>
      <dgm:t>
        <a:bodyPr/>
        <a:lstStyle/>
        <a:p>
          <a:r>
            <a:rPr lang="en-US" dirty="0"/>
            <a:t>Obligate through MSAAs</a:t>
          </a:r>
        </a:p>
      </dgm:t>
    </dgm:pt>
    <dgm:pt modelId="{26E96E40-68D7-4B23-8208-841954D15656}" type="parTrans" cxnId="{D2F828EA-F6EA-4C54-9418-987E655215C3}">
      <dgm:prSet/>
      <dgm:spPr/>
      <dgm:t>
        <a:bodyPr/>
        <a:lstStyle/>
        <a:p>
          <a:endParaRPr lang="en-US"/>
        </a:p>
      </dgm:t>
    </dgm:pt>
    <dgm:pt modelId="{6CDFF3EB-B7F5-4BFA-9B12-64230518A056}" type="sibTrans" cxnId="{D2F828EA-F6EA-4C54-9418-987E655215C3}">
      <dgm:prSet/>
      <dgm:spPr/>
      <dgm:t>
        <a:bodyPr/>
        <a:lstStyle/>
        <a:p>
          <a:endParaRPr lang="en-US"/>
        </a:p>
      </dgm:t>
    </dgm:pt>
    <dgm:pt modelId="{CE032129-AE74-4B98-B867-BCC1FA402C56}">
      <dgm:prSet phldrT="[Text]"/>
      <dgm:spPr/>
      <dgm:t>
        <a:bodyPr/>
        <a:lstStyle/>
        <a:p>
          <a:r>
            <a:rPr lang="en-US" dirty="0"/>
            <a:t>Promote continuous development</a:t>
          </a:r>
        </a:p>
      </dgm:t>
    </dgm:pt>
    <dgm:pt modelId="{D654A407-4EF6-4C7E-97A0-D8AF9C13D574}" type="parTrans" cxnId="{45C8A85D-A301-42C0-A4D6-485D5A85FAB5}">
      <dgm:prSet/>
      <dgm:spPr/>
      <dgm:t>
        <a:bodyPr/>
        <a:lstStyle/>
        <a:p>
          <a:endParaRPr lang="en-US"/>
        </a:p>
      </dgm:t>
    </dgm:pt>
    <dgm:pt modelId="{6B6F9518-56B9-42F3-883C-8D20FF6FE945}" type="sibTrans" cxnId="{45C8A85D-A301-42C0-A4D6-485D5A85FAB5}">
      <dgm:prSet/>
      <dgm:spPr/>
      <dgm:t>
        <a:bodyPr/>
        <a:lstStyle/>
        <a:p>
          <a:endParaRPr lang="en-US"/>
        </a:p>
      </dgm:t>
    </dgm:pt>
    <dgm:pt modelId="{FBA66C3E-386C-49A0-B6F5-F4BBFD8D9BB8}">
      <dgm:prSet phldrT="[Text]"/>
      <dgm:spPr/>
      <dgm:t>
        <a:bodyPr/>
        <a:lstStyle/>
        <a:p>
          <a:r>
            <a:rPr lang="en-US" dirty="0"/>
            <a:t>Participate in the community of practice</a:t>
          </a:r>
        </a:p>
      </dgm:t>
    </dgm:pt>
    <dgm:pt modelId="{72E20B97-3419-4328-9A13-C879D1DE1184}" type="parTrans" cxnId="{8E74C749-9858-460E-96C7-88CF0F2F80F6}">
      <dgm:prSet/>
      <dgm:spPr/>
      <dgm:t>
        <a:bodyPr/>
        <a:lstStyle/>
        <a:p>
          <a:endParaRPr lang="en-US"/>
        </a:p>
      </dgm:t>
    </dgm:pt>
    <dgm:pt modelId="{05D3486E-7367-4D08-95A6-C6406FF658AD}" type="sibTrans" cxnId="{8E74C749-9858-460E-96C7-88CF0F2F80F6}">
      <dgm:prSet/>
      <dgm:spPr/>
      <dgm:t>
        <a:bodyPr/>
        <a:lstStyle/>
        <a:p>
          <a:endParaRPr lang="en-US"/>
        </a:p>
      </dgm:t>
    </dgm:pt>
    <dgm:pt modelId="{E7D3425E-2E38-44C8-A2AA-39C976622AF6}" type="pres">
      <dgm:prSet presAssocID="{D59A2381-9A7F-4F8A-A397-468984711CE1}" presName="arrowDiagram" presStyleCnt="0">
        <dgm:presLayoutVars>
          <dgm:chMax val="5"/>
          <dgm:dir/>
          <dgm:resizeHandles val="exact"/>
        </dgm:presLayoutVars>
      </dgm:prSet>
      <dgm:spPr/>
    </dgm:pt>
    <dgm:pt modelId="{E696418A-6F20-452F-AC4E-3CAA2DD70A93}" type="pres">
      <dgm:prSet presAssocID="{D59A2381-9A7F-4F8A-A397-468984711CE1}" presName="arrow" presStyleLbl="bgShp" presStyleIdx="0" presStyleCnt="1"/>
      <dgm:spPr/>
    </dgm:pt>
    <dgm:pt modelId="{8EF7661C-8553-4324-81AF-A3D3AD1E37B8}" type="pres">
      <dgm:prSet presAssocID="{D59A2381-9A7F-4F8A-A397-468984711CE1}" presName="arrowDiagram5" presStyleCnt="0"/>
      <dgm:spPr/>
    </dgm:pt>
    <dgm:pt modelId="{2666DBB2-C509-49D4-BEF1-60A991C0369C}" type="pres">
      <dgm:prSet presAssocID="{D1B56864-479B-47F6-A192-A3C69414966A}" presName="bullet5a" presStyleLbl="node1" presStyleIdx="0" presStyleCnt="5"/>
      <dgm:spPr/>
    </dgm:pt>
    <dgm:pt modelId="{35B56FE2-D826-45BF-9264-B03AFC88C65E}" type="pres">
      <dgm:prSet presAssocID="{D1B56864-479B-47F6-A192-A3C69414966A}" presName="textBox5a" presStyleLbl="revTx" presStyleIdx="0" presStyleCnt="5">
        <dgm:presLayoutVars>
          <dgm:bulletEnabled val="1"/>
        </dgm:presLayoutVars>
      </dgm:prSet>
      <dgm:spPr/>
    </dgm:pt>
    <dgm:pt modelId="{DF2B13BB-226D-4F4A-B212-E4C94B1B69B5}" type="pres">
      <dgm:prSet presAssocID="{73C913B8-3780-4073-A9A9-6470994B85CC}" presName="bullet5b" presStyleLbl="node1" presStyleIdx="1" presStyleCnt="5"/>
      <dgm:spPr/>
    </dgm:pt>
    <dgm:pt modelId="{15E1F69B-534C-4206-8E38-F867E8244BEC}" type="pres">
      <dgm:prSet presAssocID="{73C913B8-3780-4073-A9A9-6470994B85CC}" presName="textBox5b" presStyleLbl="revTx" presStyleIdx="1" presStyleCnt="5">
        <dgm:presLayoutVars>
          <dgm:bulletEnabled val="1"/>
        </dgm:presLayoutVars>
      </dgm:prSet>
      <dgm:spPr/>
    </dgm:pt>
    <dgm:pt modelId="{738C16E1-0C6F-429B-92BD-3DB9CC7C2615}" type="pres">
      <dgm:prSet presAssocID="{D7AA7FBC-D5B4-4D14-B367-16CB02F9FB30}" presName="bullet5c" presStyleLbl="node1" presStyleIdx="2" presStyleCnt="5"/>
      <dgm:spPr/>
    </dgm:pt>
    <dgm:pt modelId="{103373E9-2460-4662-8E3C-E2A385321ADD}" type="pres">
      <dgm:prSet presAssocID="{D7AA7FBC-D5B4-4D14-B367-16CB02F9FB30}" presName="textBox5c" presStyleLbl="revTx" presStyleIdx="2" presStyleCnt="5">
        <dgm:presLayoutVars>
          <dgm:bulletEnabled val="1"/>
        </dgm:presLayoutVars>
      </dgm:prSet>
      <dgm:spPr/>
    </dgm:pt>
    <dgm:pt modelId="{132EFE8A-16E1-440A-93B7-4FD406532D3C}" type="pres">
      <dgm:prSet presAssocID="{CE032129-AE74-4B98-B867-BCC1FA402C56}" presName="bullet5d" presStyleLbl="node1" presStyleIdx="3" presStyleCnt="5"/>
      <dgm:spPr/>
    </dgm:pt>
    <dgm:pt modelId="{5F12486F-4F31-49AA-A3F5-E196B8E2CDC6}" type="pres">
      <dgm:prSet presAssocID="{CE032129-AE74-4B98-B867-BCC1FA402C56}" presName="textBox5d" presStyleLbl="revTx" presStyleIdx="3" presStyleCnt="5">
        <dgm:presLayoutVars>
          <dgm:bulletEnabled val="1"/>
        </dgm:presLayoutVars>
      </dgm:prSet>
      <dgm:spPr/>
    </dgm:pt>
    <dgm:pt modelId="{1ECD79B4-3814-4160-9CCD-86FE2D0D3518}" type="pres">
      <dgm:prSet presAssocID="{FBA66C3E-386C-49A0-B6F5-F4BBFD8D9BB8}" presName="bullet5e" presStyleLbl="node1" presStyleIdx="4" presStyleCnt="5"/>
      <dgm:spPr/>
    </dgm:pt>
    <dgm:pt modelId="{8FA24F4E-DD10-4F1E-811C-340D1A65EB7C}" type="pres">
      <dgm:prSet presAssocID="{FBA66C3E-386C-49A0-B6F5-F4BBFD8D9BB8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5F50920A-CFE2-4590-A0E4-E7A3673A2D62}" type="presOf" srcId="{73C913B8-3780-4073-A9A9-6470994B85CC}" destId="{15E1F69B-534C-4206-8E38-F867E8244BEC}" srcOrd="0" destOrd="0" presId="urn:microsoft.com/office/officeart/2005/8/layout/arrow2"/>
    <dgm:cxn modelId="{7A1F5E1C-FF03-4497-B44D-EA5776A0EDF6}" type="presOf" srcId="{D59A2381-9A7F-4F8A-A397-468984711CE1}" destId="{E7D3425E-2E38-44C8-A2AA-39C976622AF6}" srcOrd="0" destOrd="0" presId="urn:microsoft.com/office/officeart/2005/8/layout/arrow2"/>
    <dgm:cxn modelId="{6C0AB120-9837-4E36-AF0D-DCEEC66193B1}" type="presOf" srcId="{FBA66C3E-386C-49A0-B6F5-F4BBFD8D9BB8}" destId="{8FA24F4E-DD10-4F1E-811C-340D1A65EB7C}" srcOrd="0" destOrd="0" presId="urn:microsoft.com/office/officeart/2005/8/layout/arrow2"/>
    <dgm:cxn modelId="{45C8A85D-A301-42C0-A4D6-485D5A85FAB5}" srcId="{D59A2381-9A7F-4F8A-A397-468984711CE1}" destId="{CE032129-AE74-4B98-B867-BCC1FA402C56}" srcOrd="3" destOrd="0" parTransId="{D654A407-4EF6-4C7E-97A0-D8AF9C13D574}" sibTransId="{6B6F9518-56B9-42F3-883C-8D20FF6FE945}"/>
    <dgm:cxn modelId="{8E74C749-9858-460E-96C7-88CF0F2F80F6}" srcId="{D59A2381-9A7F-4F8A-A397-468984711CE1}" destId="{FBA66C3E-386C-49A0-B6F5-F4BBFD8D9BB8}" srcOrd="4" destOrd="0" parTransId="{72E20B97-3419-4328-9A13-C879D1DE1184}" sibTransId="{05D3486E-7367-4D08-95A6-C6406FF658AD}"/>
    <dgm:cxn modelId="{480C3270-0636-4AF5-87FF-985008E96870}" type="presOf" srcId="{CE032129-AE74-4B98-B867-BCC1FA402C56}" destId="{5F12486F-4F31-49AA-A3F5-E196B8E2CDC6}" srcOrd="0" destOrd="0" presId="urn:microsoft.com/office/officeart/2005/8/layout/arrow2"/>
    <dgm:cxn modelId="{BB949F56-3F4C-4E88-B7FD-CB95584FFDBA}" srcId="{D59A2381-9A7F-4F8A-A397-468984711CE1}" destId="{73C913B8-3780-4073-A9A9-6470994B85CC}" srcOrd="1" destOrd="0" parTransId="{77B7A14E-458C-47AC-9CE1-842C7A5FA7EF}" sibTransId="{DA548141-DD78-4BD0-BDB1-57FB6177F10C}"/>
    <dgm:cxn modelId="{D47E5498-252B-4E3F-9439-FC389B58929C}" type="presOf" srcId="{D1B56864-479B-47F6-A192-A3C69414966A}" destId="{35B56FE2-D826-45BF-9264-B03AFC88C65E}" srcOrd="0" destOrd="0" presId="urn:microsoft.com/office/officeart/2005/8/layout/arrow2"/>
    <dgm:cxn modelId="{912488A0-6490-4413-8CC3-17268733FF22}" type="presOf" srcId="{D7AA7FBC-D5B4-4D14-B367-16CB02F9FB30}" destId="{103373E9-2460-4662-8E3C-E2A385321ADD}" srcOrd="0" destOrd="0" presId="urn:microsoft.com/office/officeart/2005/8/layout/arrow2"/>
    <dgm:cxn modelId="{BB7443AA-E575-4174-982B-5118201CD131}" srcId="{D59A2381-9A7F-4F8A-A397-468984711CE1}" destId="{D1B56864-479B-47F6-A192-A3C69414966A}" srcOrd="0" destOrd="0" parTransId="{B68C2AFF-D1D9-41A2-9336-A2E996C03A03}" sibTransId="{172E55AE-DB06-46EE-9AE8-2E62B1FF90F2}"/>
    <dgm:cxn modelId="{D2F828EA-F6EA-4C54-9418-987E655215C3}" srcId="{D59A2381-9A7F-4F8A-A397-468984711CE1}" destId="{D7AA7FBC-D5B4-4D14-B367-16CB02F9FB30}" srcOrd="2" destOrd="0" parTransId="{26E96E40-68D7-4B23-8208-841954D15656}" sibTransId="{6CDFF3EB-B7F5-4BFA-9B12-64230518A056}"/>
    <dgm:cxn modelId="{CE31DEBE-FFA7-40CE-8437-E72B1B0EDB07}" type="presParOf" srcId="{E7D3425E-2E38-44C8-A2AA-39C976622AF6}" destId="{E696418A-6F20-452F-AC4E-3CAA2DD70A93}" srcOrd="0" destOrd="0" presId="urn:microsoft.com/office/officeart/2005/8/layout/arrow2"/>
    <dgm:cxn modelId="{7CCBB8B5-7D98-467F-98B9-2A387BD1BB98}" type="presParOf" srcId="{E7D3425E-2E38-44C8-A2AA-39C976622AF6}" destId="{8EF7661C-8553-4324-81AF-A3D3AD1E37B8}" srcOrd="1" destOrd="0" presId="urn:microsoft.com/office/officeart/2005/8/layout/arrow2"/>
    <dgm:cxn modelId="{AE1996FD-51FA-4465-9CD3-5F96D098A13E}" type="presParOf" srcId="{8EF7661C-8553-4324-81AF-A3D3AD1E37B8}" destId="{2666DBB2-C509-49D4-BEF1-60A991C0369C}" srcOrd="0" destOrd="0" presId="urn:microsoft.com/office/officeart/2005/8/layout/arrow2"/>
    <dgm:cxn modelId="{EE215CCC-212B-481B-A8C2-337DF99FC15B}" type="presParOf" srcId="{8EF7661C-8553-4324-81AF-A3D3AD1E37B8}" destId="{35B56FE2-D826-45BF-9264-B03AFC88C65E}" srcOrd="1" destOrd="0" presId="urn:microsoft.com/office/officeart/2005/8/layout/arrow2"/>
    <dgm:cxn modelId="{6F9CDB1E-AE50-4C48-984D-79C4324D006F}" type="presParOf" srcId="{8EF7661C-8553-4324-81AF-A3D3AD1E37B8}" destId="{DF2B13BB-226D-4F4A-B212-E4C94B1B69B5}" srcOrd="2" destOrd="0" presId="urn:microsoft.com/office/officeart/2005/8/layout/arrow2"/>
    <dgm:cxn modelId="{E419E044-1B76-459F-A55A-6336818E7820}" type="presParOf" srcId="{8EF7661C-8553-4324-81AF-A3D3AD1E37B8}" destId="{15E1F69B-534C-4206-8E38-F867E8244BEC}" srcOrd="3" destOrd="0" presId="urn:microsoft.com/office/officeart/2005/8/layout/arrow2"/>
    <dgm:cxn modelId="{F19BB24A-B865-42DA-9224-7C7ACC1AB79F}" type="presParOf" srcId="{8EF7661C-8553-4324-81AF-A3D3AD1E37B8}" destId="{738C16E1-0C6F-429B-92BD-3DB9CC7C2615}" srcOrd="4" destOrd="0" presId="urn:microsoft.com/office/officeart/2005/8/layout/arrow2"/>
    <dgm:cxn modelId="{B10F3BF8-72B9-4097-A91E-A639AD6E5167}" type="presParOf" srcId="{8EF7661C-8553-4324-81AF-A3D3AD1E37B8}" destId="{103373E9-2460-4662-8E3C-E2A385321ADD}" srcOrd="5" destOrd="0" presId="urn:microsoft.com/office/officeart/2005/8/layout/arrow2"/>
    <dgm:cxn modelId="{3550E4BE-B34B-459D-9948-DA9EB57E8E8D}" type="presParOf" srcId="{8EF7661C-8553-4324-81AF-A3D3AD1E37B8}" destId="{132EFE8A-16E1-440A-93B7-4FD406532D3C}" srcOrd="6" destOrd="0" presId="urn:microsoft.com/office/officeart/2005/8/layout/arrow2"/>
    <dgm:cxn modelId="{6122CC69-CED0-4C14-A077-C71091868070}" type="presParOf" srcId="{8EF7661C-8553-4324-81AF-A3D3AD1E37B8}" destId="{5F12486F-4F31-49AA-A3F5-E196B8E2CDC6}" srcOrd="7" destOrd="0" presId="urn:microsoft.com/office/officeart/2005/8/layout/arrow2"/>
    <dgm:cxn modelId="{5933AA5E-DE51-4DD8-B23A-388E8806B72F}" type="presParOf" srcId="{8EF7661C-8553-4324-81AF-A3D3AD1E37B8}" destId="{1ECD79B4-3814-4160-9CCD-86FE2D0D3518}" srcOrd="8" destOrd="0" presId="urn:microsoft.com/office/officeart/2005/8/layout/arrow2"/>
    <dgm:cxn modelId="{37A06D37-1524-4ECE-A883-8CC5AD91C38D}" type="presParOf" srcId="{8EF7661C-8553-4324-81AF-A3D3AD1E37B8}" destId="{8FA24F4E-DD10-4F1E-811C-340D1A65EB7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6418A-6F20-452F-AC4E-3CAA2DD70A93}">
      <dsp:nvSpPr>
        <dsp:cNvPr id="0" name=""/>
        <dsp:cNvSpPr/>
      </dsp:nvSpPr>
      <dsp:spPr>
        <a:xfrm>
          <a:off x="487679" y="0"/>
          <a:ext cx="6339840" cy="3962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6DBB2-C509-49D4-BEF1-60A991C0369C}">
      <dsp:nvSpPr>
        <dsp:cNvPr id="0" name=""/>
        <dsp:cNvSpPr/>
      </dsp:nvSpPr>
      <dsp:spPr>
        <a:xfrm>
          <a:off x="1112154" y="2946440"/>
          <a:ext cx="145816" cy="14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56FE2-D826-45BF-9264-B03AFC88C65E}">
      <dsp:nvSpPr>
        <dsp:cNvPr id="0" name=""/>
        <dsp:cNvSpPr/>
      </dsp:nvSpPr>
      <dsp:spPr>
        <a:xfrm>
          <a:off x="1185062" y="3019348"/>
          <a:ext cx="830519" cy="94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5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Engage key informants</a:t>
          </a:r>
        </a:p>
      </dsp:txBody>
      <dsp:txXfrm>
        <a:off x="1185062" y="3019348"/>
        <a:ext cx="830519" cy="943051"/>
      </dsp:txXfrm>
    </dsp:sp>
    <dsp:sp modelId="{DF2B13BB-226D-4F4A-B212-E4C94B1B69B5}">
      <dsp:nvSpPr>
        <dsp:cNvPr id="0" name=""/>
        <dsp:cNvSpPr/>
      </dsp:nvSpPr>
      <dsp:spPr>
        <a:xfrm>
          <a:off x="1901464" y="2188037"/>
          <a:ext cx="228234" cy="228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1F69B-534C-4206-8E38-F867E8244BEC}">
      <dsp:nvSpPr>
        <dsp:cNvPr id="0" name=""/>
        <dsp:cNvSpPr/>
      </dsp:nvSpPr>
      <dsp:spPr>
        <a:xfrm>
          <a:off x="2015581" y="2302154"/>
          <a:ext cx="1052413" cy="166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3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Collaborate on shared assessments</a:t>
          </a:r>
        </a:p>
      </dsp:txBody>
      <dsp:txXfrm>
        <a:off x="2015581" y="2302154"/>
        <a:ext cx="1052413" cy="1660245"/>
      </dsp:txXfrm>
    </dsp:sp>
    <dsp:sp modelId="{738C16E1-0C6F-429B-92BD-3DB9CC7C2615}">
      <dsp:nvSpPr>
        <dsp:cNvPr id="0" name=""/>
        <dsp:cNvSpPr/>
      </dsp:nvSpPr>
      <dsp:spPr>
        <a:xfrm>
          <a:off x="2915838" y="1583375"/>
          <a:ext cx="304312" cy="30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373E9-2460-4662-8E3C-E2A385321ADD}">
      <dsp:nvSpPr>
        <dsp:cNvPr id="0" name=""/>
        <dsp:cNvSpPr/>
      </dsp:nvSpPr>
      <dsp:spPr>
        <a:xfrm>
          <a:off x="3067994" y="1735531"/>
          <a:ext cx="1223589" cy="222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4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Obligate through MSAAs</a:t>
          </a:r>
        </a:p>
      </dsp:txBody>
      <dsp:txXfrm>
        <a:off x="3067994" y="1735531"/>
        <a:ext cx="1223589" cy="2226868"/>
      </dsp:txXfrm>
    </dsp:sp>
    <dsp:sp modelId="{132EFE8A-16E1-440A-93B7-4FD406532D3C}">
      <dsp:nvSpPr>
        <dsp:cNvPr id="0" name=""/>
        <dsp:cNvSpPr/>
      </dsp:nvSpPr>
      <dsp:spPr>
        <a:xfrm>
          <a:off x="4095048" y="1111056"/>
          <a:ext cx="393070" cy="393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486F-4F31-49AA-A3F5-E196B8E2CDC6}">
      <dsp:nvSpPr>
        <dsp:cNvPr id="0" name=""/>
        <dsp:cNvSpPr/>
      </dsp:nvSpPr>
      <dsp:spPr>
        <a:xfrm>
          <a:off x="4291584" y="1307591"/>
          <a:ext cx="1267968" cy="265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28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Promote continuous development</a:t>
          </a:r>
        </a:p>
      </dsp:txBody>
      <dsp:txXfrm>
        <a:off x="4291584" y="1307591"/>
        <a:ext cx="1267968" cy="2654808"/>
      </dsp:txXfrm>
    </dsp:sp>
    <dsp:sp modelId="{1ECD79B4-3814-4160-9CCD-86FE2D0D3518}">
      <dsp:nvSpPr>
        <dsp:cNvPr id="0" name=""/>
        <dsp:cNvSpPr/>
      </dsp:nvSpPr>
      <dsp:spPr>
        <a:xfrm>
          <a:off x="5309128" y="795649"/>
          <a:ext cx="500847" cy="500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24F4E-DD10-4F1E-811C-340D1A65EB7C}">
      <dsp:nvSpPr>
        <dsp:cNvPr id="0" name=""/>
        <dsp:cNvSpPr/>
      </dsp:nvSpPr>
      <dsp:spPr>
        <a:xfrm>
          <a:off x="5559552" y="1046073"/>
          <a:ext cx="1267968" cy="29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8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Participate in the community of practice</a:t>
          </a:r>
        </a:p>
      </dsp:txBody>
      <dsp:txXfrm>
        <a:off x="5559552" y="1046073"/>
        <a:ext cx="1267968" cy="291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310B7-A278-4FA1-8BD8-2405C8AFBA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3A5F0-0AB6-4489-8D32-9B3563923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C0D91-F139-4494-86DB-8D60D7E826C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>
            <a:normAutofit/>
          </a:bodyPr>
          <a:lstStyle/>
          <a:p>
            <a:endParaRPr lang="en-CA" b="1" dirty="0"/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B1F3A-6E18-40F9-BFD7-EEE14FC9E9D5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3E5E0-7E02-4BC5-AA70-CD564EF01C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E577-30B2-47CB-81C2-B0EC9491377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E577-30B2-47CB-81C2-B0EC9491377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879" y="4422303"/>
            <a:ext cx="5486400" cy="41148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E577-30B2-47CB-81C2-B0EC9491377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6861-E701-4703-B6FA-8F647F7136D0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3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2EF4BC-436E-4F54-9041-3E6368EC3497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A08976-B60A-465D-A78F-9CA34B44719F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83A142-43B2-4639-90D9-A74D3DE89714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276AF5-BE12-4956-94C2-B4A1123F7B2D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BBD480-0CC4-4394-BDE3-D43B8CA91EBA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3A5F0-0AB6-4489-8D32-9B3563923D0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E577-30B2-47CB-81C2-B0EC9491377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3A5F0-0AB6-4489-8D32-9B3563923D0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2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4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38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00D3-D711-4849-ACC6-AD8D2DB6455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3"/>
              </a:spcBef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Work plan includes items like:</a:t>
            </a:r>
          </a:p>
          <a:p>
            <a:pPr marL="171430" indent="-171430">
              <a:spcBef>
                <a:spcPts val="603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Engaging with HSPs to better understand any challenges with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the completing of CHA assessments, uploading of assessments and use of IAR as part of clinical work flows</a:t>
            </a:r>
          </a:p>
          <a:p>
            <a:pPr marL="171430" indent="-171430">
              <a:spcBef>
                <a:spcPts val="603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Sharing of best practices on for Common Assessment and IAR to improve quality of assessments</a:t>
            </a:r>
          </a:p>
          <a:p>
            <a:pPr marL="171430" indent="-171430">
              <a:spcBef>
                <a:spcPts val="603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Share of IAR and Common Assessment metrics with sector on regular basis</a:t>
            </a:r>
          </a:p>
          <a:p>
            <a:pPr marL="171430" indent="-171430">
              <a:spcBef>
                <a:spcPts val="603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Implementation and use of the AIS to support education and training plans for HSPs, again to support quality improvements</a:t>
            </a:r>
          </a:p>
          <a:p>
            <a:pPr marL="171430" indent="-171430">
              <a:spcBef>
                <a:spcPts val="603"/>
              </a:spcBef>
              <a:buFont typeface="Arial" panose="020B0604020202020204" pitchFamily="34" charset="0"/>
              <a:buChar char="•"/>
            </a:pPr>
            <a:endParaRPr lang="en-US" baseline="0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ts val="603"/>
              </a:spcBef>
            </a:pP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AIS</a:t>
            </a:r>
          </a:p>
          <a:p>
            <a:pPr>
              <a:spcBef>
                <a:spcPts val="603"/>
              </a:spcBef>
            </a:pP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First set of testing data gives us high level information on areas of the Common Assessment that our HSPs may need more training on</a:t>
            </a:r>
          </a:p>
          <a:p>
            <a:pPr>
              <a:spcBef>
                <a:spcPts val="603"/>
              </a:spcBef>
            </a:pPr>
            <a:endParaRPr lang="en-US" baseline="0" dirty="0">
              <a:latin typeface="Arial" pitchFamily="34" charset="0"/>
              <a:ea typeface="ＭＳ Ｐゴシック" pitchFamily="34" charset="-128"/>
            </a:endParaRPr>
          </a:p>
          <a:p>
            <a:pPr marL="171430" indent="-171430">
              <a:spcBef>
                <a:spcPts val="603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ts val="603"/>
              </a:spcBef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D8F99-3125-4CC8-8C79-D2A63C3DB722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046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68320-FEBF-43DE-8918-30EC23A844C5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3"/>
              </a:spcBef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Early days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with the MH&amp;A engagement.  We expect more to happen with the MH&amp;A sector in fiscal year 16/17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D8F99-3125-4CC8-8C79-D2A63C3DB722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b="1" dirty="0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090B-0485-4BB1-AADA-4318A6890E6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CD6F6-6D6A-4493-8511-2B7D232C90F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DFB90-5004-434D-93B5-D488DD29FD6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-sector neutral-out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5" y="1700213"/>
            <a:ext cx="5761038" cy="1439862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429000"/>
            <a:ext cx="5072063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86B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3" name="Picture 5" descr="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2619375"/>
            <a:ext cx="12811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1677988"/>
            <a:ext cx="12811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F9C93-D743-4BC1-A842-18DC879B23AB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2476E-B588-4EFF-80B7-FCA07358B235}" type="datetime1">
              <a:rPr lang="en-CA" sz="2400" smtClean="0">
                <a:solidFill>
                  <a:srgbClr val="3848A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10/15/2019</a:t>
            </a:fld>
            <a:endParaRPr lang="en-US" sz="2400">
              <a:solidFill>
                <a:srgbClr val="3848A3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848A3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08B6F9-DA4C-42ED-B316-B25E708A1304}" type="slidenum">
              <a:rPr lang="en-US" altLang="en-US" sz="2400" smtClean="0">
                <a:solidFill>
                  <a:srgbClr val="3848A3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3848A3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240713" cy="601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32138" y="6553200"/>
            <a:ext cx="2895600" cy="217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4964" y="55143"/>
            <a:ext cx="9057600" cy="890018"/>
          </a:xfrm>
          <a:prstGeom prst="rect">
            <a:avLst/>
          </a:prstGeom>
          <a:solidFill>
            <a:srgbClr val="477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49142" y="4771489"/>
            <a:ext cx="9057600" cy="460905"/>
            <a:chOff x="540" y="13103"/>
            <a:chExt cx="11177" cy="576"/>
          </a:xfrm>
        </p:grpSpPr>
        <p:grpSp>
          <p:nvGrpSpPr>
            <p:cNvPr id="5" name="Group 10"/>
            <p:cNvGrpSpPr>
              <a:grpSpLocks/>
            </p:cNvGrpSpPr>
            <p:nvPr userDrawn="1"/>
          </p:nvGrpSpPr>
          <p:grpSpPr bwMode="auto">
            <a:xfrm>
              <a:off x="540" y="13314"/>
              <a:ext cx="11175" cy="263"/>
              <a:chOff x="540" y="13314"/>
              <a:chExt cx="11175" cy="263"/>
            </a:xfrm>
          </p:grpSpPr>
          <p:sp>
            <p:nvSpPr>
              <p:cNvPr id="18" name="Freeform 17"/>
              <p:cNvSpPr>
                <a:spLocks/>
              </p:cNvSpPr>
              <p:nvPr userDrawn="1"/>
            </p:nvSpPr>
            <p:spPr bwMode="auto">
              <a:xfrm>
                <a:off x="540" y="13314"/>
                <a:ext cx="11175" cy="263"/>
              </a:xfrm>
              <a:custGeom>
                <a:avLst/>
                <a:gdLst>
                  <a:gd name="T0" fmla="+- 0 11709 540"/>
                  <a:gd name="T1" fmla="*/ T0 w 11175"/>
                  <a:gd name="T2" fmla="+- 0 13314 13314"/>
                  <a:gd name="T3" fmla="*/ 13314 h 263"/>
                  <a:gd name="T4" fmla="+- 0 11632 540"/>
                  <a:gd name="T5" fmla="*/ T4 w 11175"/>
                  <a:gd name="T6" fmla="+- 0 13329 13314"/>
                  <a:gd name="T7" fmla="*/ 13329 h 263"/>
                  <a:gd name="T8" fmla="+- 0 11572 540"/>
                  <a:gd name="T9" fmla="*/ T8 w 11175"/>
                  <a:gd name="T10" fmla="+- 0 13340 13314"/>
                  <a:gd name="T11" fmla="*/ 13340 h 263"/>
                  <a:gd name="T12" fmla="+- 0 11494 540"/>
                  <a:gd name="T13" fmla="*/ T12 w 11175"/>
                  <a:gd name="T14" fmla="+- 0 13352 13314"/>
                  <a:gd name="T15" fmla="*/ 13352 h 263"/>
                  <a:gd name="T16" fmla="+- 0 11397 540"/>
                  <a:gd name="T17" fmla="*/ T16 w 11175"/>
                  <a:gd name="T18" fmla="+- 0 13366 13314"/>
                  <a:gd name="T19" fmla="*/ 13366 h 263"/>
                  <a:gd name="T20" fmla="+- 0 11281 540"/>
                  <a:gd name="T21" fmla="*/ T20 w 11175"/>
                  <a:gd name="T22" fmla="+- 0 13382 13314"/>
                  <a:gd name="T23" fmla="*/ 13382 h 263"/>
                  <a:gd name="T24" fmla="+- 0 11144 540"/>
                  <a:gd name="T25" fmla="*/ T24 w 11175"/>
                  <a:gd name="T26" fmla="+- 0 13398 13314"/>
                  <a:gd name="T27" fmla="*/ 13398 h 263"/>
                  <a:gd name="T28" fmla="+- 0 10986 540"/>
                  <a:gd name="T29" fmla="*/ T28 w 11175"/>
                  <a:gd name="T30" fmla="+- 0 13416 13314"/>
                  <a:gd name="T31" fmla="*/ 13416 h 263"/>
                  <a:gd name="T32" fmla="+- 0 10807 540"/>
                  <a:gd name="T33" fmla="*/ T32 w 11175"/>
                  <a:gd name="T34" fmla="+- 0 13433 13314"/>
                  <a:gd name="T35" fmla="*/ 13433 h 263"/>
                  <a:gd name="T36" fmla="+- 0 10605 540"/>
                  <a:gd name="T37" fmla="*/ T36 w 11175"/>
                  <a:gd name="T38" fmla="+- 0 13451 13314"/>
                  <a:gd name="T39" fmla="*/ 13451 h 263"/>
                  <a:gd name="T40" fmla="+- 0 10381 540"/>
                  <a:gd name="T41" fmla="*/ T40 w 11175"/>
                  <a:gd name="T42" fmla="+- 0 13468 13314"/>
                  <a:gd name="T43" fmla="*/ 13468 h 263"/>
                  <a:gd name="T44" fmla="+- 0 9860 540"/>
                  <a:gd name="T45" fmla="*/ T44 w 11175"/>
                  <a:gd name="T46" fmla="+- 0 13500 13314"/>
                  <a:gd name="T47" fmla="*/ 13500 h 263"/>
                  <a:gd name="T48" fmla="+- 0 9239 540"/>
                  <a:gd name="T49" fmla="*/ T48 w 11175"/>
                  <a:gd name="T50" fmla="+- 0 13526 13314"/>
                  <a:gd name="T51" fmla="*/ 13526 h 263"/>
                  <a:gd name="T52" fmla="+- 0 8513 540"/>
                  <a:gd name="T53" fmla="*/ T52 w 11175"/>
                  <a:gd name="T54" fmla="+- 0 13544 13314"/>
                  <a:gd name="T55" fmla="*/ 13544 h 263"/>
                  <a:gd name="T56" fmla="+- 0 7675 540"/>
                  <a:gd name="T57" fmla="*/ T56 w 11175"/>
                  <a:gd name="T58" fmla="+- 0 13551 13314"/>
                  <a:gd name="T59" fmla="*/ 13551 h 263"/>
                  <a:gd name="T60" fmla="+- 0 540 540"/>
                  <a:gd name="T61" fmla="*/ T60 w 11175"/>
                  <a:gd name="T62" fmla="+- 0 13551 13314"/>
                  <a:gd name="T63" fmla="*/ 13551 h 263"/>
                  <a:gd name="T64" fmla="+- 0 540 540"/>
                  <a:gd name="T65" fmla="*/ T64 w 11175"/>
                  <a:gd name="T66" fmla="+- 0 13577 13314"/>
                  <a:gd name="T67" fmla="*/ 13577 h 263"/>
                  <a:gd name="T68" fmla="+- 0 7675 540"/>
                  <a:gd name="T69" fmla="*/ T68 w 11175"/>
                  <a:gd name="T70" fmla="+- 0 13577 13314"/>
                  <a:gd name="T71" fmla="*/ 13577 h 263"/>
                  <a:gd name="T72" fmla="+- 0 8514 540"/>
                  <a:gd name="T73" fmla="*/ T72 w 11175"/>
                  <a:gd name="T74" fmla="+- 0 13570 13314"/>
                  <a:gd name="T75" fmla="*/ 13570 h 263"/>
                  <a:gd name="T76" fmla="+- 0 9241 540"/>
                  <a:gd name="T77" fmla="*/ T76 w 11175"/>
                  <a:gd name="T78" fmla="+- 0 13552 13314"/>
                  <a:gd name="T79" fmla="*/ 13552 h 263"/>
                  <a:gd name="T80" fmla="+- 0 9863 540"/>
                  <a:gd name="T81" fmla="*/ T80 w 11175"/>
                  <a:gd name="T82" fmla="+- 0 13526 13314"/>
                  <a:gd name="T83" fmla="*/ 13526 h 263"/>
                  <a:gd name="T84" fmla="+- 0 10384 540"/>
                  <a:gd name="T85" fmla="*/ T84 w 11175"/>
                  <a:gd name="T86" fmla="+- 0 13494 13314"/>
                  <a:gd name="T87" fmla="*/ 13494 h 263"/>
                  <a:gd name="T88" fmla="+- 0 10609 540"/>
                  <a:gd name="T89" fmla="*/ T88 w 11175"/>
                  <a:gd name="T90" fmla="+- 0 13477 13314"/>
                  <a:gd name="T91" fmla="*/ 13477 h 263"/>
                  <a:gd name="T92" fmla="+- 0 10811 540"/>
                  <a:gd name="T93" fmla="*/ T92 w 11175"/>
                  <a:gd name="T94" fmla="+- 0 13459 13314"/>
                  <a:gd name="T95" fmla="*/ 13459 h 263"/>
                  <a:gd name="T96" fmla="+- 0 10991 540"/>
                  <a:gd name="T97" fmla="*/ T96 w 11175"/>
                  <a:gd name="T98" fmla="+- 0 13441 13314"/>
                  <a:gd name="T99" fmla="*/ 13441 h 263"/>
                  <a:gd name="T100" fmla="+- 0 11148 540"/>
                  <a:gd name="T101" fmla="*/ T100 w 11175"/>
                  <a:gd name="T102" fmla="+- 0 13424 13314"/>
                  <a:gd name="T103" fmla="*/ 13424 h 263"/>
                  <a:gd name="T104" fmla="+- 0 11285 540"/>
                  <a:gd name="T105" fmla="*/ T104 w 11175"/>
                  <a:gd name="T106" fmla="+- 0 13407 13314"/>
                  <a:gd name="T107" fmla="*/ 13407 h 263"/>
                  <a:gd name="T108" fmla="+- 0 11402 540"/>
                  <a:gd name="T109" fmla="*/ T108 w 11175"/>
                  <a:gd name="T110" fmla="+- 0 13392 13314"/>
                  <a:gd name="T111" fmla="*/ 13392 h 263"/>
                  <a:gd name="T112" fmla="+- 0 11499 540"/>
                  <a:gd name="T113" fmla="*/ T112 w 11175"/>
                  <a:gd name="T114" fmla="+- 0 13378 13314"/>
                  <a:gd name="T115" fmla="*/ 13378 h 263"/>
                  <a:gd name="T116" fmla="+- 0 11577 540"/>
                  <a:gd name="T117" fmla="*/ T116 w 11175"/>
                  <a:gd name="T118" fmla="+- 0 13365 13314"/>
                  <a:gd name="T119" fmla="*/ 13365 h 263"/>
                  <a:gd name="T120" fmla="+- 0 11637 540"/>
                  <a:gd name="T121" fmla="*/ T120 w 11175"/>
                  <a:gd name="T122" fmla="+- 0 13355 13314"/>
                  <a:gd name="T123" fmla="*/ 13355 h 263"/>
                  <a:gd name="T124" fmla="+- 0 11705 540"/>
                  <a:gd name="T125" fmla="*/ T124 w 11175"/>
                  <a:gd name="T126" fmla="+- 0 13342 13314"/>
                  <a:gd name="T127" fmla="*/ 13342 h 263"/>
                  <a:gd name="T128" fmla="+- 0 11715 540"/>
                  <a:gd name="T129" fmla="*/ T128 w 11175"/>
                  <a:gd name="T130" fmla="+- 0 13340 13314"/>
                  <a:gd name="T131" fmla="*/ 13340 h 263"/>
                  <a:gd name="T132" fmla="+- 0 11709 540"/>
                  <a:gd name="T133" fmla="*/ T132 w 11175"/>
                  <a:gd name="T134" fmla="+- 0 13314 13314"/>
                  <a:gd name="T135" fmla="*/ 13314 h 2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1175" h="263">
                    <a:moveTo>
                      <a:pt x="11169" y="0"/>
                    </a:moveTo>
                    <a:lnTo>
                      <a:pt x="11092" y="15"/>
                    </a:lnTo>
                    <a:lnTo>
                      <a:pt x="11032" y="26"/>
                    </a:lnTo>
                    <a:lnTo>
                      <a:pt x="10954" y="38"/>
                    </a:lnTo>
                    <a:lnTo>
                      <a:pt x="10857" y="52"/>
                    </a:lnTo>
                    <a:lnTo>
                      <a:pt x="10741" y="68"/>
                    </a:lnTo>
                    <a:lnTo>
                      <a:pt x="10604" y="84"/>
                    </a:lnTo>
                    <a:lnTo>
                      <a:pt x="10446" y="102"/>
                    </a:lnTo>
                    <a:lnTo>
                      <a:pt x="10267" y="119"/>
                    </a:lnTo>
                    <a:lnTo>
                      <a:pt x="10065" y="137"/>
                    </a:lnTo>
                    <a:lnTo>
                      <a:pt x="9841" y="154"/>
                    </a:lnTo>
                    <a:lnTo>
                      <a:pt x="9320" y="186"/>
                    </a:lnTo>
                    <a:lnTo>
                      <a:pt x="8699" y="212"/>
                    </a:lnTo>
                    <a:lnTo>
                      <a:pt x="7973" y="230"/>
                    </a:lnTo>
                    <a:lnTo>
                      <a:pt x="7135" y="237"/>
                    </a:lnTo>
                    <a:lnTo>
                      <a:pt x="0" y="237"/>
                    </a:lnTo>
                    <a:lnTo>
                      <a:pt x="0" y="263"/>
                    </a:lnTo>
                    <a:lnTo>
                      <a:pt x="7135" y="263"/>
                    </a:lnTo>
                    <a:lnTo>
                      <a:pt x="7974" y="256"/>
                    </a:lnTo>
                    <a:lnTo>
                      <a:pt x="8701" y="238"/>
                    </a:lnTo>
                    <a:lnTo>
                      <a:pt x="9323" y="212"/>
                    </a:lnTo>
                    <a:lnTo>
                      <a:pt x="9844" y="180"/>
                    </a:lnTo>
                    <a:lnTo>
                      <a:pt x="10069" y="163"/>
                    </a:lnTo>
                    <a:lnTo>
                      <a:pt x="10271" y="145"/>
                    </a:lnTo>
                    <a:lnTo>
                      <a:pt x="10451" y="127"/>
                    </a:lnTo>
                    <a:lnTo>
                      <a:pt x="10608" y="110"/>
                    </a:lnTo>
                    <a:lnTo>
                      <a:pt x="10745" y="93"/>
                    </a:lnTo>
                    <a:lnTo>
                      <a:pt x="10862" y="78"/>
                    </a:lnTo>
                    <a:lnTo>
                      <a:pt x="10959" y="64"/>
                    </a:lnTo>
                    <a:lnTo>
                      <a:pt x="11037" y="51"/>
                    </a:lnTo>
                    <a:lnTo>
                      <a:pt x="11097" y="41"/>
                    </a:lnTo>
                    <a:lnTo>
                      <a:pt x="11165" y="28"/>
                    </a:lnTo>
                    <a:lnTo>
                      <a:pt x="11175" y="26"/>
                    </a:lnTo>
                    <a:lnTo>
                      <a:pt x="11169" y="0"/>
                    </a:lnTo>
                    <a:close/>
                  </a:path>
                </a:pathLst>
              </a:cu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540" y="13103"/>
              <a:ext cx="11177" cy="418"/>
              <a:chOff x="540" y="13103"/>
              <a:chExt cx="11177" cy="418"/>
            </a:xfrm>
          </p:grpSpPr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540" y="13103"/>
                <a:ext cx="11177" cy="418"/>
              </a:xfrm>
              <a:custGeom>
                <a:avLst/>
                <a:gdLst>
                  <a:gd name="T0" fmla="+- 0 11707 540"/>
                  <a:gd name="T1" fmla="*/ T0 w 11177"/>
                  <a:gd name="T2" fmla="+- 0 13103 13103"/>
                  <a:gd name="T3" fmla="*/ 13103 h 418"/>
                  <a:gd name="T4" fmla="+- 0 11627 540"/>
                  <a:gd name="T5" fmla="*/ T4 w 11177"/>
                  <a:gd name="T6" fmla="+- 0 13128 13103"/>
                  <a:gd name="T7" fmla="*/ 13128 h 418"/>
                  <a:gd name="T8" fmla="+- 0 11565 540"/>
                  <a:gd name="T9" fmla="*/ T8 w 11177"/>
                  <a:gd name="T10" fmla="+- 0 13145 13103"/>
                  <a:gd name="T11" fmla="*/ 13145 h 418"/>
                  <a:gd name="T12" fmla="+- 0 11485 540"/>
                  <a:gd name="T13" fmla="*/ T12 w 11177"/>
                  <a:gd name="T14" fmla="+- 0 13166 13103"/>
                  <a:gd name="T15" fmla="*/ 13166 h 418"/>
                  <a:gd name="T16" fmla="+- 0 11386 540"/>
                  <a:gd name="T17" fmla="*/ T16 w 11177"/>
                  <a:gd name="T18" fmla="+- 0 13189 13103"/>
                  <a:gd name="T19" fmla="*/ 13189 h 418"/>
                  <a:gd name="T20" fmla="+- 0 11267 540"/>
                  <a:gd name="T21" fmla="*/ T20 w 11177"/>
                  <a:gd name="T22" fmla="+- 0 13215 13103"/>
                  <a:gd name="T23" fmla="*/ 13215 h 418"/>
                  <a:gd name="T24" fmla="+- 0 11128 540"/>
                  <a:gd name="T25" fmla="*/ T24 w 11177"/>
                  <a:gd name="T26" fmla="+- 0 13243 13103"/>
                  <a:gd name="T27" fmla="*/ 13243 h 418"/>
                  <a:gd name="T28" fmla="+- 0 10968 540"/>
                  <a:gd name="T29" fmla="*/ T28 w 11177"/>
                  <a:gd name="T30" fmla="+- 0 13271 13103"/>
                  <a:gd name="T31" fmla="*/ 13271 h 418"/>
                  <a:gd name="T32" fmla="+- 0 10787 540"/>
                  <a:gd name="T33" fmla="*/ T32 w 11177"/>
                  <a:gd name="T34" fmla="+- 0 13300 13103"/>
                  <a:gd name="T35" fmla="*/ 13300 h 418"/>
                  <a:gd name="T36" fmla="+- 0 10584 540"/>
                  <a:gd name="T37" fmla="*/ T36 w 11177"/>
                  <a:gd name="T38" fmla="+- 0 13329 13103"/>
                  <a:gd name="T39" fmla="*/ 13329 h 418"/>
                  <a:gd name="T40" fmla="+- 0 10358 540"/>
                  <a:gd name="T41" fmla="*/ T40 w 11177"/>
                  <a:gd name="T42" fmla="+- 0 13358 13103"/>
                  <a:gd name="T43" fmla="*/ 13358 h 418"/>
                  <a:gd name="T44" fmla="+- 0 10109 540"/>
                  <a:gd name="T45" fmla="*/ T44 w 11177"/>
                  <a:gd name="T46" fmla="+- 0 13385 13103"/>
                  <a:gd name="T47" fmla="*/ 13385 h 418"/>
                  <a:gd name="T48" fmla="+- 0 9837 540"/>
                  <a:gd name="T49" fmla="*/ T48 w 11177"/>
                  <a:gd name="T50" fmla="+- 0 13411 13103"/>
                  <a:gd name="T51" fmla="*/ 13411 h 418"/>
                  <a:gd name="T52" fmla="+- 0 9541 540"/>
                  <a:gd name="T53" fmla="*/ T52 w 11177"/>
                  <a:gd name="T54" fmla="+- 0 13434 13103"/>
                  <a:gd name="T55" fmla="*/ 13434 h 418"/>
                  <a:gd name="T56" fmla="+- 0 9219 540"/>
                  <a:gd name="T57" fmla="*/ T56 w 11177"/>
                  <a:gd name="T58" fmla="+- 0 13454 13103"/>
                  <a:gd name="T59" fmla="*/ 13454 h 418"/>
                  <a:gd name="T60" fmla="+- 0 8873 540"/>
                  <a:gd name="T61" fmla="*/ T60 w 11177"/>
                  <a:gd name="T62" fmla="+- 0 13471 13103"/>
                  <a:gd name="T63" fmla="*/ 13471 h 418"/>
                  <a:gd name="T64" fmla="+- 0 8500 540"/>
                  <a:gd name="T65" fmla="*/ T64 w 11177"/>
                  <a:gd name="T66" fmla="+- 0 13484 13103"/>
                  <a:gd name="T67" fmla="*/ 13484 h 418"/>
                  <a:gd name="T68" fmla="+- 0 8101 540"/>
                  <a:gd name="T69" fmla="*/ T68 w 11177"/>
                  <a:gd name="T70" fmla="+- 0 13492 13103"/>
                  <a:gd name="T71" fmla="*/ 13492 h 418"/>
                  <a:gd name="T72" fmla="+- 0 7675 540"/>
                  <a:gd name="T73" fmla="*/ T72 w 11177"/>
                  <a:gd name="T74" fmla="+- 0 13494 13103"/>
                  <a:gd name="T75" fmla="*/ 13494 h 418"/>
                  <a:gd name="T76" fmla="+- 0 540 540"/>
                  <a:gd name="T77" fmla="*/ T76 w 11177"/>
                  <a:gd name="T78" fmla="+- 0 13494 13103"/>
                  <a:gd name="T79" fmla="*/ 13494 h 418"/>
                  <a:gd name="T80" fmla="+- 0 540 540"/>
                  <a:gd name="T81" fmla="*/ T80 w 11177"/>
                  <a:gd name="T82" fmla="+- 0 13521 13103"/>
                  <a:gd name="T83" fmla="*/ 13521 h 418"/>
                  <a:gd name="T84" fmla="+- 0 7675 540"/>
                  <a:gd name="T85" fmla="*/ T84 w 11177"/>
                  <a:gd name="T86" fmla="+- 0 13521 13103"/>
                  <a:gd name="T87" fmla="*/ 13521 h 418"/>
                  <a:gd name="T88" fmla="+- 0 8102 540"/>
                  <a:gd name="T89" fmla="*/ T88 w 11177"/>
                  <a:gd name="T90" fmla="+- 0 13518 13103"/>
                  <a:gd name="T91" fmla="*/ 13518 h 418"/>
                  <a:gd name="T92" fmla="+- 0 8502 540"/>
                  <a:gd name="T93" fmla="*/ T92 w 11177"/>
                  <a:gd name="T94" fmla="+- 0 13510 13103"/>
                  <a:gd name="T95" fmla="*/ 13510 h 418"/>
                  <a:gd name="T96" fmla="+- 0 8875 540"/>
                  <a:gd name="T97" fmla="*/ T96 w 11177"/>
                  <a:gd name="T98" fmla="+- 0 13497 13103"/>
                  <a:gd name="T99" fmla="*/ 13497 h 418"/>
                  <a:gd name="T100" fmla="+- 0 9222 540"/>
                  <a:gd name="T101" fmla="*/ T100 w 11177"/>
                  <a:gd name="T102" fmla="+- 0 13480 13103"/>
                  <a:gd name="T103" fmla="*/ 13480 h 418"/>
                  <a:gd name="T104" fmla="+- 0 9544 540"/>
                  <a:gd name="T105" fmla="*/ T104 w 11177"/>
                  <a:gd name="T106" fmla="+- 0 13460 13103"/>
                  <a:gd name="T107" fmla="*/ 13460 h 418"/>
                  <a:gd name="T108" fmla="+- 0 9841 540"/>
                  <a:gd name="T109" fmla="*/ T108 w 11177"/>
                  <a:gd name="T110" fmla="+- 0 13436 13103"/>
                  <a:gd name="T111" fmla="*/ 13436 h 418"/>
                  <a:gd name="T112" fmla="+- 0 10114 540"/>
                  <a:gd name="T113" fmla="*/ T112 w 11177"/>
                  <a:gd name="T114" fmla="+- 0 13411 13103"/>
                  <a:gd name="T115" fmla="*/ 13411 h 418"/>
                  <a:gd name="T116" fmla="+- 0 10364 540"/>
                  <a:gd name="T117" fmla="*/ T116 w 11177"/>
                  <a:gd name="T118" fmla="+- 0 13383 13103"/>
                  <a:gd name="T119" fmla="*/ 13383 h 418"/>
                  <a:gd name="T120" fmla="+- 0 10590 540"/>
                  <a:gd name="T121" fmla="*/ T120 w 11177"/>
                  <a:gd name="T122" fmla="+- 0 13355 13103"/>
                  <a:gd name="T123" fmla="*/ 13355 h 418"/>
                  <a:gd name="T124" fmla="+- 0 10793 540"/>
                  <a:gd name="T125" fmla="*/ T124 w 11177"/>
                  <a:gd name="T126" fmla="+- 0 13326 13103"/>
                  <a:gd name="T127" fmla="*/ 13326 h 418"/>
                  <a:gd name="T128" fmla="+- 0 10975 540"/>
                  <a:gd name="T129" fmla="*/ T128 w 11177"/>
                  <a:gd name="T130" fmla="+- 0 13296 13103"/>
                  <a:gd name="T131" fmla="*/ 13296 h 418"/>
                  <a:gd name="T132" fmla="+- 0 11135 540"/>
                  <a:gd name="T133" fmla="*/ T132 w 11177"/>
                  <a:gd name="T134" fmla="+- 0 13268 13103"/>
                  <a:gd name="T135" fmla="*/ 13268 h 418"/>
                  <a:gd name="T136" fmla="+- 0 11275 540"/>
                  <a:gd name="T137" fmla="*/ T136 w 11177"/>
                  <a:gd name="T138" fmla="+- 0 13240 13103"/>
                  <a:gd name="T139" fmla="*/ 13240 h 418"/>
                  <a:gd name="T140" fmla="+- 0 11394 540"/>
                  <a:gd name="T141" fmla="*/ T140 w 11177"/>
                  <a:gd name="T142" fmla="+- 0 13214 13103"/>
                  <a:gd name="T143" fmla="*/ 13214 h 418"/>
                  <a:gd name="T144" fmla="+- 0 11493 540"/>
                  <a:gd name="T145" fmla="*/ T144 w 11177"/>
                  <a:gd name="T146" fmla="+- 0 13191 13103"/>
                  <a:gd name="T147" fmla="*/ 13191 h 418"/>
                  <a:gd name="T148" fmla="+- 0 11574 540"/>
                  <a:gd name="T149" fmla="*/ T148 w 11177"/>
                  <a:gd name="T150" fmla="+- 0 13170 13103"/>
                  <a:gd name="T151" fmla="*/ 13170 h 418"/>
                  <a:gd name="T152" fmla="+- 0 11636 540"/>
                  <a:gd name="T153" fmla="*/ T152 w 11177"/>
                  <a:gd name="T154" fmla="+- 0 13153 13103"/>
                  <a:gd name="T155" fmla="*/ 13153 h 418"/>
                  <a:gd name="T156" fmla="+- 0 11706 540"/>
                  <a:gd name="T157" fmla="*/ T156 w 11177"/>
                  <a:gd name="T158" fmla="+- 0 13131 13103"/>
                  <a:gd name="T159" fmla="*/ 13131 h 418"/>
                  <a:gd name="T160" fmla="+- 0 11716 540"/>
                  <a:gd name="T161" fmla="*/ T160 w 11177"/>
                  <a:gd name="T162" fmla="+- 0 13128 13103"/>
                  <a:gd name="T163" fmla="*/ 13128 h 418"/>
                  <a:gd name="T164" fmla="+- 0 11707 540"/>
                  <a:gd name="T165" fmla="*/ T164 w 11177"/>
                  <a:gd name="T166" fmla="+- 0 13103 13103"/>
                  <a:gd name="T167" fmla="*/ 13103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11177" h="418">
                    <a:moveTo>
                      <a:pt x="11167" y="0"/>
                    </a:moveTo>
                    <a:lnTo>
                      <a:pt x="11087" y="25"/>
                    </a:lnTo>
                    <a:lnTo>
                      <a:pt x="11025" y="42"/>
                    </a:lnTo>
                    <a:lnTo>
                      <a:pt x="10945" y="63"/>
                    </a:lnTo>
                    <a:lnTo>
                      <a:pt x="10846" y="86"/>
                    </a:lnTo>
                    <a:lnTo>
                      <a:pt x="10727" y="112"/>
                    </a:lnTo>
                    <a:lnTo>
                      <a:pt x="10588" y="140"/>
                    </a:lnTo>
                    <a:lnTo>
                      <a:pt x="10428" y="168"/>
                    </a:lnTo>
                    <a:lnTo>
                      <a:pt x="10247" y="197"/>
                    </a:lnTo>
                    <a:lnTo>
                      <a:pt x="10044" y="226"/>
                    </a:lnTo>
                    <a:lnTo>
                      <a:pt x="9818" y="255"/>
                    </a:lnTo>
                    <a:lnTo>
                      <a:pt x="9569" y="282"/>
                    </a:lnTo>
                    <a:lnTo>
                      <a:pt x="9297" y="308"/>
                    </a:lnTo>
                    <a:lnTo>
                      <a:pt x="9001" y="331"/>
                    </a:lnTo>
                    <a:lnTo>
                      <a:pt x="8679" y="351"/>
                    </a:lnTo>
                    <a:lnTo>
                      <a:pt x="8333" y="368"/>
                    </a:lnTo>
                    <a:lnTo>
                      <a:pt x="7960" y="381"/>
                    </a:lnTo>
                    <a:lnTo>
                      <a:pt x="7561" y="389"/>
                    </a:lnTo>
                    <a:lnTo>
                      <a:pt x="7135" y="391"/>
                    </a:lnTo>
                    <a:lnTo>
                      <a:pt x="0" y="391"/>
                    </a:lnTo>
                    <a:lnTo>
                      <a:pt x="0" y="418"/>
                    </a:lnTo>
                    <a:lnTo>
                      <a:pt x="7135" y="418"/>
                    </a:lnTo>
                    <a:lnTo>
                      <a:pt x="7562" y="415"/>
                    </a:lnTo>
                    <a:lnTo>
                      <a:pt x="7962" y="407"/>
                    </a:lnTo>
                    <a:lnTo>
                      <a:pt x="8335" y="394"/>
                    </a:lnTo>
                    <a:lnTo>
                      <a:pt x="8682" y="377"/>
                    </a:lnTo>
                    <a:lnTo>
                      <a:pt x="9004" y="357"/>
                    </a:lnTo>
                    <a:lnTo>
                      <a:pt x="9301" y="333"/>
                    </a:lnTo>
                    <a:lnTo>
                      <a:pt x="9574" y="308"/>
                    </a:lnTo>
                    <a:lnTo>
                      <a:pt x="9824" y="280"/>
                    </a:lnTo>
                    <a:lnTo>
                      <a:pt x="10050" y="252"/>
                    </a:lnTo>
                    <a:lnTo>
                      <a:pt x="10253" y="223"/>
                    </a:lnTo>
                    <a:lnTo>
                      <a:pt x="10435" y="193"/>
                    </a:lnTo>
                    <a:lnTo>
                      <a:pt x="10595" y="165"/>
                    </a:lnTo>
                    <a:lnTo>
                      <a:pt x="10735" y="137"/>
                    </a:lnTo>
                    <a:lnTo>
                      <a:pt x="10854" y="111"/>
                    </a:lnTo>
                    <a:lnTo>
                      <a:pt x="10953" y="88"/>
                    </a:lnTo>
                    <a:lnTo>
                      <a:pt x="11034" y="67"/>
                    </a:lnTo>
                    <a:lnTo>
                      <a:pt x="11096" y="50"/>
                    </a:lnTo>
                    <a:lnTo>
                      <a:pt x="11166" y="28"/>
                    </a:lnTo>
                    <a:lnTo>
                      <a:pt x="11176" y="25"/>
                    </a:lnTo>
                    <a:lnTo>
                      <a:pt x="11167" y="0"/>
                    </a:lnTo>
                    <a:close/>
                  </a:path>
                </a:pathLst>
              </a:custGeom>
              <a:solidFill>
                <a:srgbClr val="D7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540" y="13677"/>
              <a:ext cx="11172" cy="2"/>
              <a:chOff x="540" y="13677"/>
              <a:chExt cx="11172" cy="2"/>
            </a:xfrm>
          </p:grpSpPr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540" y="13677"/>
                <a:ext cx="11172" cy="2"/>
              </a:xfrm>
              <a:custGeom>
                <a:avLst/>
                <a:gdLst>
                  <a:gd name="T0" fmla="+- 0 540 540"/>
                  <a:gd name="T1" fmla="*/ T0 w 11172"/>
                  <a:gd name="T2" fmla="+- 0 11712 540"/>
                  <a:gd name="T3" fmla="*/ T2 w 11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172">
                    <a:moveTo>
                      <a:pt x="0" y="0"/>
                    </a:moveTo>
                    <a:lnTo>
                      <a:pt x="11172" y="0"/>
                    </a:lnTo>
                  </a:path>
                </a:pathLst>
              </a:custGeom>
              <a:noFill/>
              <a:ln w="1778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 userDrawn="1"/>
          </p:nvGrpSpPr>
          <p:grpSpPr bwMode="auto">
            <a:xfrm>
              <a:off x="540" y="13506"/>
              <a:ext cx="11174" cy="128"/>
              <a:chOff x="540" y="13506"/>
              <a:chExt cx="11174" cy="128"/>
            </a:xfrm>
          </p:grpSpPr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540" y="13506"/>
                <a:ext cx="11174" cy="128"/>
              </a:xfrm>
              <a:custGeom>
                <a:avLst/>
                <a:gdLst>
                  <a:gd name="T0" fmla="+- 0 11710 540"/>
                  <a:gd name="T1" fmla="*/ T0 w 11174"/>
                  <a:gd name="T2" fmla="+- 0 13506 13506"/>
                  <a:gd name="T3" fmla="*/ 13506 h 128"/>
                  <a:gd name="T4" fmla="+- 0 11639 540"/>
                  <a:gd name="T5" fmla="*/ T4 w 11174"/>
                  <a:gd name="T6" fmla="+- 0 13512 13506"/>
                  <a:gd name="T7" fmla="*/ 13512 h 128"/>
                  <a:gd name="T8" fmla="+- 0 11510 540"/>
                  <a:gd name="T9" fmla="*/ T8 w 11174"/>
                  <a:gd name="T10" fmla="+- 0 13522 13506"/>
                  <a:gd name="T11" fmla="*/ 13522 h 128"/>
                  <a:gd name="T12" fmla="+- 0 11176 540"/>
                  <a:gd name="T13" fmla="*/ T12 w 11174"/>
                  <a:gd name="T14" fmla="+- 0 13542 13506"/>
                  <a:gd name="T15" fmla="*/ 13542 h 128"/>
                  <a:gd name="T16" fmla="+- 0 10649 540"/>
                  <a:gd name="T17" fmla="*/ T16 w 11174"/>
                  <a:gd name="T18" fmla="+- 0 13565 13506"/>
                  <a:gd name="T19" fmla="*/ 13565 h 128"/>
                  <a:gd name="T20" fmla="+- 0 9607 540"/>
                  <a:gd name="T21" fmla="*/ T20 w 11174"/>
                  <a:gd name="T22" fmla="+- 0 13592 13506"/>
                  <a:gd name="T23" fmla="*/ 13592 h 128"/>
                  <a:gd name="T24" fmla="+- 0 7675 540"/>
                  <a:gd name="T25" fmla="*/ T24 w 11174"/>
                  <a:gd name="T26" fmla="+- 0 13607 13506"/>
                  <a:gd name="T27" fmla="*/ 13607 h 128"/>
                  <a:gd name="T28" fmla="+- 0 540 540"/>
                  <a:gd name="T29" fmla="*/ T28 w 11174"/>
                  <a:gd name="T30" fmla="+- 0 13607 13506"/>
                  <a:gd name="T31" fmla="*/ 13607 h 128"/>
                  <a:gd name="T32" fmla="+- 0 540 540"/>
                  <a:gd name="T33" fmla="*/ T32 w 11174"/>
                  <a:gd name="T34" fmla="+- 0 13633 13506"/>
                  <a:gd name="T35" fmla="*/ 13633 h 128"/>
                  <a:gd name="T36" fmla="+- 0 7675 540"/>
                  <a:gd name="T37" fmla="*/ T36 w 11174"/>
                  <a:gd name="T38" fmla="+- 0 13633 13506"/>
                  <a:gd name="T39" fmla="*/ 13633 h 128"/>
                  <a:gd name="T40" fmla="+- 0 9609 540"/>
                  <a:gd name="T41" fmla="*/ T40 w 11174"/>
                  <a:gd name="T42" fmla="+- 0 13618 13506"/>
                  <a:gd name="T43" fmla="*/ 13618 h 128"/>
                  <a:gd name="T44" fmla="+- 0 10651 540"/>
                  <a:gd name="T45" fmla="*/ T44 w 11174"/>
                  <a:gd name="T46" fmla="+- 0 13591 13506"/>
                  <a:gd name="T47" fmla="*/ 13591 h 128"/>
                  <a:gd name="T48" fmla="+- 0 11178 540"/>
                  <a:gd name="T49" fmla="*/ T48 w 11174"/>
                  <a:gd name="T50" fmla="+- 0 13568 13506"/>
                  <a:gd name="T51" fmla="*/ 13568 h 128"/>
                  <a:gd name="T52" fmla="+- 0 11513 540"/>
                  <a:gd name="T53" fmla="*/ T52 w 11174"/>
                  <a:gd name="T54" fmla="+- 0 13548 13506"/>
                  <a:gd name="T55" fmla="*/ 13548 h 128"/>
                  <a:gd name="T56" fmla="+- 0 11642 540"/>
                  <a:gd name="T57" fmla="*/ T56 w 11174"/>
                  <a:gd name="T58" fmla="+- 0 13538 13506"/>
                  <a:gd name="T59" fmla="*/ 13538 h 128"/>
                  <a:gd name="T60" fmla="+- 0 11705 540"/>
                  <a:gd name="T61" fmla="*/ T60 w 11174"/>
                  <a:gd name="T62" fmla="+- 0 13533 13506"/>
                  <a:gd name="T63" fmla="*/ 13533 h 128"/>
                  <a:gd name="T64" fmla="+- 0 11713 540"/>
                  <a:gd name="T65" fmla="*/ T64 w 11174"/>
                  <a:gd name="T66" fmla="+- 0 13532 13506"/>
                  <a:gd name="T67" fmla="*/ 13532 h 128"/>
                  <a:gd name="T68" fmla="+- 0 11710 540"/>
                  <a:gd name="T69" fmla="*/ T68 w 11174"/>
                  <a:gd name="T70" fmla="+- 0 13506 13506"/>
                  <a:gd name="T71" fmla="*/ 13506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174" h="128">
                    <a:moveTo>
                      <a:pt x="11170" y="0"/>
                    </a:moveTo>
                    <a:lnTo>
                      <a:pt x="11099" y="6"/>
                    </a:lnTo>
                    <a:lnTo>
                      <a:pt x="10970" y="16"/>
                    </a:lnTo>
                    <a:lnTo>
                      <a:pt x="10636" y="36"/>
                    </a:lnTo>
                    <a:lnTo>
                      <a:pt x="10109" y="59"/>
                    </a:lnTo>
                    <a:lnTo>
                      <a:pt x="9067" y="86"/>
                    </a:lnTo>
                    <a:lnTo>
                      <a:pt x="7135" y="101"/>
                    </a:lnTo>
                    <a:lnTo>
                      <a:pt x="0" y="101"/>
                    </a:lnTo>
                    <a:lnTo>
                      <a:pt x="0" y="127"/>
                    </a:lnTo>
                    <a:lnTo>
                      <a:pt x="7135" y="127"/>
                    </a:lnTo>
                    <a:lnTo>
                      <a:pt x="9069" y="112"/>
                    </a:lnTo>
                    <a:lnTo>
                      <a:pt x="10111" y="85"/>
                    </a:lnTo>
                    <a:lnTo>
                      <a:pt x="10638" y="62"/>
                    </a:lnTo>
                    <a:lnTo>
                      <a:pt x="10973" y="42"/>
                    </a:lnTo>
                    <a:lnTo>
                      <a:pt x="11102" y="32"/>
                    </a:lnTo>
                    <a:lnTo>
                      <a:pt x="11165" y="27"/>
                    </a:lnTo>
                    <a:lnTo>
                      <a:pt x="11173" y="26"/>
                    </a:lnTo>
                    <a:lnTo>
                      <a:pt x="11170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9144000" cy="830262"/>
          </a:xfrm>
        </p:spPr>
        <p:txBody>
          <a:bodyPr anchor="t"/>
          <a:lstStyle>
            <a:lvl1pPr algn="ctr">
              <a:defRPr sz="4400"/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CA" altLang="en-US" noProof="0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3200" y="55143"/>
            <a:ext cx="9057600" cy="67435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7388"/>
            <a:ext cx="9144000" cy="15843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CA" alt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8" name="Picture 7" descr="Symbol of the Government of Ontario | Local Health Integration Network&#10;&#10;Symbole du gouvernement de l'Ontario | Réseau local d'intégration des services de santé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47" y="5413375"/>
            <a:ext cx="1676274" cy="1044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" y="57156"/>
            <a:ext cx="9028194" cy="8900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45244" y="52387"/>
            <a:ext cx="9058275" cy="67463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B62D-60BB-408B-B603-7340AE0735C2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0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B05DB-9496-4BBF-B686-E9A7CFC6D59F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5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981200"/>
            <a:ext cx="3810000" cy="4114800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73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3000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981200"/>
            <a:ext cx="3810000" cy="4114800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31775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73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3000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D2487-2CF1-4A2C-BF36-0A1BE54559AB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8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7388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4588" indent="-230188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4213" indent="-225425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4588" indent="-230188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4D6DB-877D-4252-A41B-BDD4EA64C473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8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5023-900C-4AC2-8031-C3AD62B0D830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18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F3C8-E9AC-48DD-A1E4-B344C60FC0CD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8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228600" y="6453188"/>
            <a:ext cx="684213" cy="404812"/>
          </a:xfrm>
        </p:spPr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341313" indent="-341313">
              <a:spcBef>
                <a:spcPts val="0"/>
              </a:spcBef>
              <a:spcAft>
                <a:spcPts val="1200"/>
              </a:spcAft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73088" indent="-228600">
              <a:spcBef>
                <a:spcPts val="0"/>
              </a:spcBef>
              <a:spcAft>
                <a:spcPts val="1200"/>
              </a:spcAft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28600">
              <a:spcBef>
                <a:spcPts val="0"/>
              </a:spcBef>
              <a:spcAft>
                <a:spcPts val="1200"/>
              </a:spcAft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7113" indent="-228600">
              <a:spcBef>
                <a:spcPts val="0"/>
              </a:spcBef>
              <a:spcAft>
                <a:spcPts val="1200"/>
              </a:spcAft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54125" indent="-228600">
              <a:spcBef>
                <a:spcPts val="0"/>
              </a:spcBef>
              <a:spcAft>
                <a:spcPts val="1200"/>
              </a:spcAft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1CE5-EBAB-471C-B65D-9F5617526FCF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0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D404F-9FCC-4D1C-9F2B-5161D3891056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3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0B97-B55A-4B2B-82FB-57B72FDFEF58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6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87375"/>
            <a:ext cx="1943100" cy="5508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587375"/>
            <a:ext cx="5678487" cy="55086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30A97-2A31-44F2-B50B-90A2D99E4059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5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4964" y="55143"/>
            <a:ext cx="9057600" cy="890018"/>
          </a:xfrm>
          <a:prstGeom prst="rect">
            <a:avLst/>
          </a:prstGeom>
          <a:solidFill>
            <a:srgbClr val="477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49142" y="4771489"/>
            <a:ext cx="9057600" cy="460905"/>
            <a:chOff x="540" y="13103"/>
            <a:chExt cx="11177" cy="576"/>
          </a:xfrm>
        </p:grpSpPr>
        <p:grpSp>
          <p:nvGrpSpPr>
            <p:cNvPr id="5" name="Group 10"/>
            <p:cNvGrpSpPr>
              <a:grpSpLocks/>
            </p:cNvGrpSpPr>
            <p:nvPr userDrawn="1"/>
          </p:nvGrpSpPr>
          <p:grpSpPr bwMode="auto">
            <a:xfrm>
              <a:off x="540" y="13314"/>
              <a:ext cx="11175" cy="263"/>
              <a:chOff x="540" y="13314"/>
              <a:chExt cx="11175" cy="263"/>
            </a:xfrm>
          </p:grpSpPr>
          <p:sp>
            <p:nvSpPr>
              <p:cNvPr id="18" name="Freeform 17"/>
              <p:cNvSpPr>
                <a:spLocks/>
              </p:cNvSpPr>
              <p:nvPr userDrawn="1"/>
            </p:nvSpPr>
            <p:spPr bwMode="auto">
              <a:xfrm>
                <a:off x="540" y="13314"/>
                <a:ext cx="11175" cy="263"/>
              </a:xfrm>
              <a:custGeom>
                <a:avLst/>
                <a:gdLst>
                  <a:gd name="T0" fmla="+- 0 11709 540"/>
                  <a:gd name="T1" fmla="*/ T0 w 11175"/>
                  <a:gd name="T2" fmla="+- 0 13314 13314"/>
                  <a:gd name="T3" fmla="*/ 13314 h 263"/>
                  <a:gd name="T4" fmla="+- 0 11632 540"/>
                  <a:gd name="T5" fmla="*/ T4 w 11175"/>
                  <a:gd name="T6" fmla="+- 0 13329 13314"/>
                  <a:gd name="T7" fmla="*/ 13329 h 263"/>
                  <a:gd name="T8" fmla="+- 0 11572 540"/>
                  <a:gd name="T9" fmla="*/ T8 w 11175"/>
                  <a:gd name="T10" fmla="+- 0 13340 13314"/>
                  <a:gd name="T11" fmla="*/ 13340 h 263"/>
                  <a:gd name="T12" fmla="+- 0 11494 540"/>
                  <a:gd name="T13" fmla="*/ T12 w 11175"/>
                  <a:gd name="T14" fmla="+- 0 13352 13314"/>
                  <a:gd name="T15" fmla="*/ 13352 h 263"/>
                  <a:gd name="T16" fmla="+- 0 11397 540"/>
                  <a:gd name="T17" fmla="*/ T16 w 11175"/>
                  <a:gd name="T18" fmla="+- 0 13366 13314"/>
                  <a:gd name="T19" fmla="*/ 13366 h 263"/>
                  <a:gd name="T20" fmla="+- 0 11281 540"/>
                  <a:gd name="T21" fmla="*/ T20 w 11175"/>
                  <a:gd name="T22" fmla="+- 0 13382 13314"/>
                  <a:gd name="T23" fmla="*/ 13382 h 263"/>
                  <a:gd name="T24" fmla="+- 0 11144 540"/>
                  <a:gd name="T25" fmla="*/ T24 w 11175"/>
                  <a:gd name="T26" fmla="+- 0 13398 13314"/>
                  <a:gd name="T27" fmla="*/ 13398 h 263"/>
                  <a:gd name="T28" fmla="+- 0 10986 540"/>
                  <a:gd name="T29" fmla="*/ T28 w 11175"/>
                  <a:gd name="T30" fmla="+- 0 13416 13314"/>
                  <a:gd name="T31" fmla="*/ 13416 h 263"/>
                  <a:gd name="T32" fmla="+- 0 10807 540"/>
                  <a:gd name="T33" fmla="*/ T32 w 11175"/>
                  <a:gd name="T34" fmla="+- 0 13433 13314"/>
                  <a:gd name="T35" fmla="*/ 13433 h 263"/>
                  <a:gd name="T36" fmla="+- 0 10605 540"/>
                  <a:gd name="T37" fmla="*/ T36 w 11175"/>
                  <a:gd name="T38" fmla="+- 0 13451 13314"/>
                  <a:gd name="T39" fmla="*/ 13451 h 263"/>
                  <a:gd name="T40" fmla="+- 0 10381 540"/>
                  <a:gd name="T41" fmla="*/ T40 w 11175"/>
                  <a:gd name="T42" fmla="+- 0 13468 13314"/>
                  <a:gd name="T43" fmla="*/ 13468 h 263"/>
                  <a:gd name="T44" fmla="+- 0 9860 540"/>
                  <a:gd name="T45" fmla="*/ T44 w 11175"/>
                  <a:gd name="T46" fmla="+- 0 13500 13314"/>
                  <a:gd name="T47" fmla="*/ 13500 h 263"/>
                  <a:gd name="T48" fmla="+- 0 9239 540"/>
                  <a:gd name="T49" fmla="*/ T48 w 11175"/>
                  <a:gd name="T50" fmla="+- 0 13526 13314"/>
                  <a:gd name="T51" fmla="*/ 13526 h 263"/>
                  <a:gd name="T52" fmla="+- 0 8513 540"/>
                  <a:gd name="T53" fmla="*/ T52 w 11175"/>
                  <a:gd name="T54" fmla="+- 0 13544 13314"/>
                  <a:gd name="T55" fmla="*/ 13544 h 263"/>
                  <a:gd name="T56" fmla="+- 0 7675 540"/>
                  <a:gd name="T57" fmla="*/ T56 w 11175"/>
                  <a:gd name="T58" fmla="+- 0 13551 13314"/>
                  <a:gd name="T59" fmla="*/ 13551 h 263"/>
                  <a:gd name="T60" fmla="+- 0 540 540"/>
                  <a:gd name="T61" fmla="*/ T60 w 11175"/>
                  <a:gd name="T62" fmla="+- 0 13551 13314"/>
                  <a:gd name="T63" fmla="*/ 13551 h 263"/>
                  <a:gd name="T64" fmla="+- 0 540 540"/>
                  <a:gd name="T65" fmla="*/ T64 w 11175"/>
                  <a:gd name="T66" fmla="+- 0 13577 13314"/>
                  <a:gd name="T67" fmla="*/ 13577 h 263"/>
                  <a:gd name="T68" fmla="+- 0 7675 540"/>
                  <a:gd name="T69" fmla="*/ T68 w 11175"/>
                  <a:gd name="T70" fmla="+- 0 13577 13314"/>
                  <a:gd name="T71" fmla="*/ 13577 h 263"/>
                  <a:gd name="T72" fmla="+- 0 8514 540"/>
                  <a:gd name="T73" fmla="*/ T72 w 11175"/>
                  <a:gd name="T74" fmla="+- 0 13570 13314"/>
                  <a:gd name="T75" fmla="*/ 13570 h 263"/>
                  <a:gd name="T76" fmla="+- 0 9241 540"/>
                  <a:gd name="T77" fmla="*/ T76 w 11175"/>
                  <a:gd name="T78" fmla="+- 0 13552 13314"/>
                  <a:gd name="T79" fmla="*/ 13552 h 263"/>
                  <a:gd name="T80" fmla="+- 0 9863 540"/>
                  <a:gd name="T81" fmla="*/ T80 w 11175"/>
                  <a:gd name="T82" fmla="+- 0 13526 13314"/>
                  <a:gd name="T83" fmla="*/ 13526 h 263"/>
                  <a:gd name="T84" fmla="+- 0 10384 540"/>
                  <a:gd name="T85" fmla="*/ T84 w 11175"/>
                  <a:gd name="T86" fmla="+- 0 13494 13314"/>
                  <a:gd name="T87" fmla="*/ 13494 h 263"/>
                  <a:gd name="T88" fmla="+- 0 10609 540"/>
                  <a:gd name="T89" fmla="*/ T88 w 11175"/>
                  <a:gd name="T90" fmla="+- 0 13477 13314"/>
                  <a:gd name="T91" fmla="*/ 13477 h 263"/>
                  <a:gd name="T92" fmla="+- 0 10811 540"/>
                  <a:gd name="T93" fmla="*/ T92 w 11175"/>
                  <a:gd name="T94" fmla="+- 0 13459 13314"/>
                  <a:gd name="T95" fmla="*/ 13459 h 263"/>
                  <a:gd name="T96" fmla="+- 0 10991 540"/>
                  <a:gd name="T97" fmla="*/ T96 w 11175"/>
                  <a:gd name="T98" fmla="+- 0 13441 13314"/>
                  <a:gd name="T99" fmla="*/ 13441 h 263"/>
                  <a:gd name="T100" fmla="+- 0 11148 540"/>
                  <a:gd name="T101" fmla="*/ T100 w 11175"/>
                  <a:gd name="T102" fmla="+- 0 13424 13314"/>
                  <a:gd name="T103" fmla="*/ 13424 h 263"/>
                  <a:gd name="T104" fmla="+- 0 11285 540"/>
                  <a:gd name="T105" fmla="*/ T104 w 11175"/>
                  <a:gd name="T106" fmla="+- 0 13407 13314"/>
                  <a:gd name="T107" fmla="*/ 13407 h 263"/>
                  <a:gd name="T108" fmla="+- 0 11402 540"/>
                  <a:gd name="T109" fmla="*/ T108 w 11175"/>
                  <a:gd name="T110" fmla="+- 0 13392 13314"/>
                  <a:gd name="T111" fmla="*/ 13392 h 263"/>
                  <a:gd name="T112" fmla="+- 0 11499 540"/>
                  <a:gd name="T113" fmla="*/ T112 w 11175"/>
                  <a:gd name="T114" fmla="+- 0 13378 13314"/>
                  <a:gd name="T115" fmla="*/ 13378 h 263"/>
                  <a:gd name="T116" fmla="+- 0 11577 540"/>
                  <a:gd name="T117" fmla="*/ T116 w 11175"/>
                  <a:gd name="T118" fmla="+- 0 13365 13314"/>
                  <a:gd name="T119" fmla="*/ 13365 h 263"/>
                  <a:gd name="T120" fmla="+- 0 11637 540"/>
                  <a:gd name="T121" fmla="*/ T120 w 11175"/>
                  <a:gd name="T122" fmla="+- 0 13355 13314"/>
                  <a:gd name="T123" fmla="*/ 13355 h 263"/>
                  <a:gd name="T124" fmla="+- 0 11705 540"/>
                  <a:gd name="T125" fmla="*/ T124 w 11175"/>
                  <a:gd name="T126" fmla="+- 0 13342 13314"/>
                  <a:gd name="T127" fmla="*/ 13342 h 263"/>
                  <a:gd name="T128" fmla="+- 0 11715 540"/>
                  <a:gd name="T129" fmla="*/ T128 w 11175"/>
                  <a:gd name="T130" fmla="+- 0 13340 13314"/>
                  <a:gd name="T131" fmla="*/ 13340 h 263"/>
                  <a:gd name="T132" fmla="+- 0 11709 540"/>
                  <a:gd name="T133" fmla="*/ T132 w 11175"/>
                  <a:gd name="T134" fmla="+- 0 13314 13314"/>
                  <a:gd name="T135" fmla="*/ 13314 h 2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1175" h="263">
                    <a:moveTo>
                      <a:pt x="11169" y="0"/>
                    </a:moveTo>
                    <a:lnTo>
                      <a:pt x="11092" y="15"/>
                    </a:lnTo>
                    <a:lnTo>
                      <a:pt x="11032" y="26"/>
                    </a:lnTo>
                    <a:lnTo>
                      <a:pt x="10954" y="38"/>
                    </a:lnTo>
                    <a:lnTo>
                      <a:pt x="10857" y="52"/>
                    </a:lnTo>
                    <a:lnTo>
                      <a:pt x="10741" y="68"/>
                    </a:lnTo>
                    <a:lnTo>
                      <a:pt x="10604" y="84"/>
                    </a:lnTo>
                    <a:lnTo>
                      <a:pt x="10446" y="102"/>
                    </a:lnTo>
                    <a:lnTo>
                      <a:pt x="10267" y="119"/>
                    </a:lnTo>
                    <a:lnTo>
                      <a:pt x="10065" y="137"/>
                    </a:lnTo>
                    <a:lnTo>
                      <a:pt x="9841" y="154"/>
                    </a:lnTo>
                    <a:lnTo>
                      <a:pt x="9320" y="186"/>
                    </a:lnTo>
                    <a:lnTo>
                      <a:pt x="8699" y="212"/>
                    </a:lnTo>
                    <a:lnTo>
                      <a:pt x="7973" y="230"/>
                    </a:lnTo>
                    <a:lnTo>
                      <a:pt x="7135" y="237"/>
                    </a:lnTo>
                    <a:lnTo>
                      <a:pt x="0" y="237"/>
                    </a:lnTo>
                    <a:lnTo>
                      <a:pt x="0" y="263"/>
                    </a:lnTo>
                    <a:lnTo>
                      <a:pt x="7135" y="263"/>
                    </a:lnTo>
                    <a:lnTo>
                      <a:pt x="7974" y="256"/>
                    </a:lnTo>
                    <a:lnTo>
                      <a:pt x="8701" y="238"/>
                    </a:lnTo>
                    <a:lnTo>
                      <a:pt x="9323" y="212"/>
                    </a:lnTo>
                    <a:lnTo>
                      <a:pt x="9844" y="180"/>
                    </a:lnTo>
                    <a:lnTo>
                      <a:pt x="10069" y="163"/>
                    </a:lnTo>
                    <a:lnTo>
                      <a:pt x="10271" y="145"/>
                    </a:lnTo>
                    <a:lnTo>
                      <a:pt x="10451" y="127"/>
                    </a:lnTo>
                    <a:lnTo>
                      <a:pt x="10608" y="110"/>
                    </a:lnTo>
                    <a:lnTo>
                      <a:pt x="10745" y="93"/>
                    </a:lnTo>
                    <a:lnTo>
                      <a:pt x="10862" y="78"/>
                    </a:lnTo>
                    <a:lnTo>
                      <a:pt x="10959" y="64"/>
                    </a:lnTo>
                    <a:lnTo>
                      <a:pt x="11037" y="51"/>
                    </a:lnTo>
                    <a:lnTo>
                      <a:pt x="11097" y="41"/>
                    </a:lnTo>
                    <a:lnTo>
                      <a:pt x="11165" y="28"/>
                    </a:lnTo>
                    <a:lnTo>
                      <a:pt x="11175" y="26"/>
                    </a:lnTo>
                    <a:lnTo>
                      <a:pt x="11169" y="0"/>
                    </a:lnTo>
                    <a:close/>
                  </a:path>
                </a:pathLst>
              </a:cu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540" y="13103"/>
              <a:ext cx="11177" cy="418"/>
              <a:chOff x="540" y="13103"/>
              <a:chExt cx="11177" cy="418"/>
            </a:xfrm>
          </p:grpSpPr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540" y="13103"/>
                <a:ext cx="11177" cy="418"/>
              </a:xfrm>
              <a:custGeom>
                <a:avLst/>
                <a:gdLst>
                  <a:gd name="T0" fmla="+- 0 11707 540"/>
                  <a:gd name="T1" fmla="*/ T0 w 11177"/>
                  <a:gd name="T2" fmla="+- 0 13103 13103"/>
                  <a:gd name="T3" fmla="*/ 13103 h 418"/>
                  <a:gd name="T4" fmla="+- 0 11627 540"/>
                  <a:gd name="T5" fmla="*/ T4 w 11177"/>
                  <a:gd name="T6" fmla="+- 0 13128 13103"/>
                  <a:gd name="T7" fmla="*/ 13128 h 418"/>
                  <a:gd name="T8" fmla="+- 0 11565 540"/>
                  <a:gd name="T9" fmla="*/ T8 w 11177"/>
                  <a:gd name="T10" fmla="+- 0 13145 13103"/>
                  <a:gd name="T11" fmla="*/ 13145 h 418"/>
                  <a:gd name="T12" fmla="+- 0 11485 540"/>
                  <a:gd name="T13" fmla="*/ T12 w 11177"/>
                  <a:gd name="T14" fmla="+- 0 13166 13103"/>
                  <a:gd name="T15" fmla="*/ 13166 h 418"/>
                  <a:gd name="T16" fmla="+- 0 11386 540"/>
                  <a:gd name="T17" fmla="*/ T16 w 11177"/>
                  <a:gd name="T18" fmla="+- 0 13189 13103"/>
                  <a:gd name="T19" fmla="*/ 13189 h 418"/>
                  <a:gd name="T20" fmla="+- 0 11267 540"/>
                  <a:gd name="T21" fmla="*/ T20 w 11177"/>
                  <a:gd name="T22" fmla="+- 0 13215 13103"/>
                  <a:gd name="T23" fmla="*/ 13215 h 418"/>
                  <a:gd name="T24" fmla="+- 0 11128 540"/>
                  <a:gd name="T25" fmla="*/ T24 w 11177"/>
                  <a:gd name="T26" fmla="+- 0 13243 13103"/>
                  <a:gd name="T27" fmla="*/ 13243 h 418"/>
                  <a:gd name="T28" fmla="+- 0 10968 540"/>
                  <a:gd name="T29" fmla="*/ T28 w 11177"/>
                  <a:gd name="T30" fmla="+- 0 13271 13103"/>
                  <a:gd name="T31" fmla="*/ 13271 h 418"/>
                  <a:gd name="T32" fmla="+- 0 10787 540"/>
                  <a:gd name="T33" fmla="*/ T32 w 11177"/>
                  <a:gd name="T34" fmla="+- 0 13300 13103"/>
                  <a:gd name="T35" fmla="*/ 13300 h 418"/>
                  <a:gd name="T36" fmla="+- 0 10584 540"/>
                  <a:gd name="T37" fmla="*/ T36 w 11177"/>
                  <a:gd name="T38" fmla="+- 0 13329 13103"/>
                  <a:gd name="T39" fmla="*/ 13329 h 418"/>
                  <a:gd name="T40" fmla="+- 0 10358 540"/>
                  <a:gd name="T41" fmla="*/ T40 w 11177"/>
                  <a:gd name="T42" fmla="+- 0 13358 13103"/>
                  <a:gd name="T43" fmla="*/ 13358 h 418"/>
                  <a:gd name="T44" fmla="+- 0 10109 540"/>
                  <a:gd name="T45" fmla="*/ T44 w 11177"/>
                  <a:gd name="T46" fmla="+- 0 13385 13103"/>
                  <a:gd name="T47" fmla="*/ 13385 h 418"/>
                  <a:gd name="T48" fmla="+- 0 9837 540"/>
                  <a:gd name="T49" fmla="*/ T48 w 11177"/>
                  <a:gd name="T50" fmla="+- 0 13411 13103"/>
                  <a:gd name="T51" fmla="*/ 13411 h 418"/>
                  <a:gd name="T52" fmla="+- 0 9541 540"/>
                  <a:gd name="T53" fmla="*/ T52 w 11177"/>
                  <a:gd name="T54" fmla="+- 0 13434 13103"/>
                  <a:gd name="T55" fmla="*/ 13434 h 418"/>
                  <a:gd name="T56" fmla="+- 0 9219 540"/>
                  <a:gd name="T57" fmla="*/ T56 w 11177"/>
                  <a:gd name="T58" fmla="+- 0 13454 13103"/>
                  <a:gd name="T59" fmla="*/ 13454 h 418"/>
                  <a:gd name="T60" fmla="+- 0 8873 540"/>
                  <a:gd name="T61" fmla="*/ T60 w 11177"/>
                  <a:gd name="T62" fmla="+- 0 13471 13103"/>
                  <a:gd name="T63" fmla="*/ 13471 h 418"/>
                  <a:gd name="T64" fmla="+- 0 8500 540"/>
                  <a:gd name="T65" fmla="*/ T64 w 11177"/>
                  <a:gd name="T66" fmla="+- 0 13484 13103"/>
                  <a:gd name="T67" fmla="*/ 13484 h 418"/>
                  <a:gd name="T68" fmla="+- 0 8101 540"/>
                  <a:gd name="T69" fmla="*/ T68 w 11177"/>
                  <a:gd name="T70" fmla="+- 0 13492 13103"/>
                  <a:gd name="T71" fmla="*/ 13492 h 418"/>
                  <a:gd name="T72" fmla="+- 0 7675 540"/>
                  <a:gd name="T73" fmla="*/ T72 w 11177"/>
                  <a:gd name="T74" fmla="+- 0 13494 13103"/>
                  <a:gd name="T75" fmla="*/ 13494 h 418"/>
                  <a:gd name="T76" fmla="+- 0 540 540"/>
                  <a:gd name="T77" fmla="*/ T76 w 11177"/>
                  <a:gd name="T78" fmla="+- 0 13494 13103"/>
                  <a:gd name="T79" fmla="*/ 13494 h 418"/>
                  <a:gd name="T80" fmla="+- 0 540 540"/>
                  <a:gd name="T81" fmla="*/ T80 w 11177"/>
                  <a:gd name="T82" fmla="+- 0 13521 13103"/>
                  <a:gd name="T83" fmla="*/ 13521 h 418"/>
                  <a:gd name="T84" fmla="+- 0 7675 540"/>
                  <a:gd name="T85" fmla="*/ T84 w 11177"/>
                  <a:gd name="T86" fmla="+- 0 13521 13103"/>
                  <a:gd name="T87" fmla="*/ 13521 h 418"/>
                  <a:gd name="T88" fmla="+- 0 8102 540"/>
                  <a:gd name="T89" fmla="*/ T88 w 11177"/>
                  <a:gd name="T90" fmla="+- 0 13518 13103"/>
                  <a:gd name="T91" fmla="*/ 13518 h 418"/>
                  <a:gd name="T92" fmla="+- 0 8502 540"/>
                  <a:gd name="T93" fmla="*/ T92 w 11177"/>
                  <a:gd name="T94" fmla="+- 0 13510 13103"/>
                  <a:gd name="T95" fmla="*/ 13510 h 418"/>
                  <a:gd name="T96" fmla="+- 0 8875 540"/>
                  <a:gd name="T97" fmla="*/ T96 w 11177"/>
                  <a:gd name="T98" fmla="+- 0 13497 13103"/>
                  <a:gd name="T99" fmla="*/ 13497 h 418"/>
                  <a:gd name="T100" fmla="+- 0 9222 540"/>
                  <a:gd name="T101" fmla="*/ T100 w 11177"/>
                  <a:gd name="T102" fmla="+- 0 13480 13103"/>
                  <a:gd name="T103" fmla="*/ 13480 h 418"/>
                  <a:gd name="T104" fmla="+- 0 9544 540"/>
                  <a:gd name="T105" fmla="*/ T104 w 11177"/>
                  <a:gd name="T106" fmla="+- 0 13460 13103"/>
                  <a:gd name="T107" fmla="*/ 13460 h 418"/>
                  <a:gd name="T108" fmla="+- 0 9841 540"/>
                  <a:gd name="T109" fmla="*/ T108 w 11177"/>
                  <a:gd name="T110" fmla="+- 0 13436 13103"/>
                  <a:gd name="T111" fmla="*/ 13436 h 418"/>
                  <a:gd name="T112" fmla="+- 0 10114 540"/>
                  <a:gd name="T113" fmla="*/ T112 w 11177"/>
                  <a:gd name="T114" fmla="+- 0 13411 13103"/>
                  <a:gd name="T115" fmla="*/ 13411 h 418"/>
                  <a:gd name="T116" fmla="+- 0 10364 540"/>
                  <a:gd name="T117" fmla="*/ T116 w 11177"/>
                  <a:gd name="T118" fmla="+- 0 13383 13103"/>
                  <a:gd name="T119" fmla="*/ 13383 h 418"/>
                  <a:gd name="T120" fmla="+- 0 10590 540"/>
                  <a:gd name="T121" fmla="*/ T120 w 11177"/>
                  <a:gd name="T122" fmla="+- 0 13355 13103"/>
                  <a:gd name="T123" fmla="*/ 13355 h 418"/>
                  <a:gd name="T124" fmla="+- 0 10793 540"/>
                  <a:gd name="T125" fmla="*/ T124 w 11177"/>
                  <a:gd name="T126" fmla="+- 0 13326 13103"/>
                  <a:gd name="T127" fmla="*/ 13326 h 418"/>
                  <a:gd name="T128" fmla="+- 0 10975 540"/>
                  <a:gd name="T129" fmla="*/ T128 w 11177"/>
                  <a:gd name="T130" fmla="+- 0 13296 13103"/>
                  <a:gd name="T131" fmla="*/ 13296 h 418"/>
                  <a:gd name="T132" fmla="+- 0 11135 540"/>
                  <a:gd name="T133" fmla="*/ T132 w 11177"/>
                  <a:gd name="T134" fmla="+- 0 13268 13103"/>
                  <a:gd name="T135" fmla="*/ 13268 h 418"/>
                  <a:gd name="T136" fmla="+- 0 11275 540"/>
                  <a:gd name="T137" fmla="*/ T136 w 11177"/>
                  <a:gd name="T138" fmla="+- 0 13240 13103"/>
                  <a:gd name="T139" fmla="*/ 13240 h 418"/>
                  <a:gd name="T140" fmla="+- 0 11394 540"/>
                  <a:gd name="T141" fmla="*/ T140 w 11177"/>
                  <a:gd name="T142" fmla="+- 0 13214 13103"/>
                  <a:gd name="T143" fmla="*/ 13214 h 418"/>
                  <a:gd name="T144" fmla="+- 0 11493 540"/>
                  <a:gd name="T145" fmla="*/ T144 w 11177"/>
                  <a:gd name="T146" fmla="+- 0 13191 13103"/>
                  <a:gd name="T147" fmla="*/ 13191 h 418"/>
                  <a:gd name="T148" fmla="+- 0 11574 540"/>
                  <a:gd name="T149" fmla="*/ T148 w 11177"/>
                  <a:gd name="T150" fmla="+- 0 13170 13103"/>
                  <a:gd name="T151" fmla="*/ 13170 h 418"/>
                  <a:gd name="T152" fmla="+- 0 11636 540"/>
                  <a:gd name="T153" fmla="*/ T152 w 11177"/>
                  <a:gd name="T154" fmla="+- 0 13153 13103"/>
                  <a:gd name="T155" fmla="*/ 13153 h 418"/>
                  <a:gd name="T156" fmla="+- 0 11706 540"/>
                  <a:gd name="T157" fmla="*/ T156 w 11177"/>
                  <a:gd name="T158" fmla="+- 0 13131 13103"/>
                  <a:gd name="T159" fmla="*/ 13131 h 418"/>
                  <a:gd name="T160" fmla="+- 0 11716 540"/>
                  <a:gd name="T161" fmla="*/ T160 w 11177"/>
                  <a:gd name="T162" fmla="+- 0 13128 13103"/>
                  <a:gd name="T163" fmla="*/ 13128 h 418"/>
                  <a:gd name="T164" fmla="+- 0 11707 540"/>
                  <a:gd name="T165" fmla="*/ T164 w 11177"/>
                  <a:gd name="T166" fmla="+- 0 13103 13103"/>
                  <a:gd name="T167" fmla="*/ 13103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11177" h="418">
                    <a:moveTo>
                      <a:pt x="11167" y="0"/>
                    </a:moveTo>
                    <a:lnTo>
                      <a:pt x="11087" y="25"/>
                    </a:lnTo>
                    <a:lnTo>
                      <a:pt x="11025" y="42"/>
                    </a:lnTo>
                    <a:lnTo>
                      <a:pt x="10945" y="63"/>
                    </a:lnTo>
                    <a:lnTo>
                      <a:pt x="10846" y="86"/>
                    </a:lnTo>
                    <a:lnTo>
                      <a:pt x="10727" y="112"/>
                    </a:lnTo>
                    <a:lnTo>
                      <a:pt x="10588" y="140"/>
                    </a:lnTo>
                    <a:lnTo>
                      <a:pt x="10428" y="168"/>
                    </a:lnTo>
                    <a:lnTo>
                      <a:pt x="10247" y="197"/>
                    </a:lnTo>
                    <a:lnTo>
                      <a:pt x="10044" y="226"/>
                    </a:lnTo>
                    <a:lnTo>
                      <a:pt x="9818" y="255"/>
                    </a:lnTo>
                    <a:lnTo>
                      <a:pt x="9569" y="282"/>
                    </a:lnTo>
                    <a:lnTo>
                      <a:pt x="9297" y="308"/>
                    </a:lnTo>
                    <a:lnTo>
                      <a:pt x="9001" y="331"/>
                    </a:lnTo>
                    <a:lnTo>
                      <a:pt x="8679" y="351"/>
                    </a:lnTo>
                    <a:lnTo>
                      <a:pt x="8333" y="368"/>
                    </a:lnTo>
                    <a:lnTo>
                      <a:pt x="7960" y="381"/>
                    </a:lnTo>
                    <a:lnTo>
                      <a:pt x="7561" y="389"/>
                    </a:lnTo>
                    <a:lnTo>
                      <a:pt x="7135" y="391"/>
                    </a:lnTo>
                    <a:lnTo>
                      <a:pt x="0" y="391"/>
                    </a:lnTo>
                    <a:lnTo>
                      <a:pt x="0" y="418"/>
                    </a:lnTo>
                    <a:lnTo>
                      <a:pt x="7135" y="418"/>
                    </a:lnTo>
                    <a:lnTo>
                      <a:pt x="7562" y="415"/>
                    </a:lnTo>
                    <a:lnTo>
                      <a:pt x="7962" y="407"/>
                    </a:lnTo>
                    <a:lnTo>
                      <a:pt x="8335" y="394"/>
                    </a:lnTo>
                    <a:lnTo>
                      <a:pt x="8682" y="377"/>
                    </a:lnTo>
                    <a:lnTo>
                      <a:pt x="9004" y="357"/>
                    </a:lnTo>
                    <a:lnTo>
                      <a:pt x="9301" y="333"/>
                    </a:lnTo>
                    <a:lnTo>
                      <a:pt x="9574" y="308"/>
                    </a:lnTo>
                    <a:lnTo>
                      <a:pt x="9824" y="280"/>
                    </a:lnTo>
                    <a:lnTo>
                      <a:pt x="10050" y="252"/>
                    </a:lnTo>
                    <a:lnTo>
                      <a:pt x="10253" y="223"/>
                    </a:lnTo>
                    <a:lnTo>
                      <a:pt x="10435" y="193"/>
                    </a:lnTo>
                    <a:lnTo>
                      <a:pt x="10595" y="165"/>
                    </a:lnTo>
                    <a:lnTo>
                      <a:pt x="10735" y="137"/>
                    </a:lnTo>
                    <a:lnTo>
                      <a:pt x="10854" y="111"/>
                    </a:lnTo>
                    <a:lnTo>
                      <a:pt x="10953" y="88"/>
                    </a:lnTo>
                    <a:lnTo>
                      <a:pt x="11034" y="67"/>
                    </a:lnTo>
                    <a:lnTo>
                      <a:pt x="11096" y="50"/>
                    </a:lnTo>
                    <a:lnTo>
                      <a:pt x="11166" y="28"/>
                    </a:lnTo>
                    <a:lnTo>
                      <a:pt x="11176" y="25"/>
                    </a:lnTo>
                    <a:lnTo>
                      <a:pt x="11167" y="0"/>
                    </a:lnTo>
                    <a:close/>
                  </a:path>
                </a:pathLst>
              </a:custGeom>
              <a:solidFill>
                <a:srgbClr val="D7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540" y="13677"/>
              <a:ext cx="11172" cy="2"/>
              <a:chOff x="540" y="13677"/>
              <a:chExt cx="11172" cy="2"/>
            </a:xfrm>
          </p:grpSpPr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540" y="13677"/>
                <a:ext cx="11172" cy="2"/>
              </a:xfrm>
              <a:custGeom>
                <a:avLst/>
                <a:gdLst>
                  <a:gd name="T0" fmla="+- 0 540 540"/>
                  <a:gd name="T1" fmla="*/ T0 w 11172"/>
                  <a:gd name="T2" fmla="+- 0 11712 540"/>
                  <a:gd name="T3" fmla="*/ T2 w 11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172">
                    <a:moveTo>
                      <a:pt x="0" y="0"/>
                    </a:moveTo>
                    <a:lnTo>
                      <a:pt x="11172" y="0"/>
                    </a:lnTo>
                  </a:path>
                </a:pathLst>
              </a:custGeom>
              <a:noFill/>
              <a:ln w="1778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 userDrawn="1"/>
          </p:nvGrpSpPr>
          <p:grpSpPr bwMode="auto">
            <a:xfrm>
              <a:off x="540" y="13506"/>
              <a:ext cx="11174" cy="128"/>
              <a:chOff x="540" y="13506"/>
              <a:chExt cx="11174" cy="128"/>
            </a:xfrm>
          </p:grpSpPr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540" y="13506"/>
                <a:ext cx="11174" cy="128"/>
              </a:xfrm>
              <a:custGeom>
                <a:avLst/>
                <a:gdLst>
                  <a:gd name="T0" fmla="+- 0 11710 540"/>
                  <a:gd name="T1" fmla="*/ T0 w 11174"/>
                  <a:gd name="T2" fmla="+- 0 13506 13506"/>
                  <a:gd name="T3" fmla="*/ 13506 h 128"/>
                  <a:gd name="T4" fmla="+- 0 11639 540"/>
                  <a:gd name="T5" fmla="*/ T4 w 11174"/>
                  <a:gd name="T6" fmla="+- 0 13512 13506"/>
                  <a:gd name="T7" fmla="*/ 13512 h 128"/>
                  <a:gd name="T8" fmla="+- 0 11510 540"/>
                  <a:gd name="T9" fmla="*/ T8 w 11174"/>
                  <a:gd name="T10" fmla="+- 0 13522 13506"/>
                  <a:gd name="T11" fmla="*/ 13522 h 128"/>
                  <a:gd name="T12" fmla="+- 0 11176 540"/>
                  <a:gd name="T13" fmla="*/ T12 w 11174"/>
                  <a:gd name="T14" fmla="+- 0 13542 13506"/>
                  <a:gd name="T15" fmla="*/ 13542 h 128"/>
                  <a:gd name="T16" fmla="+- 0 10649 540"/>
                  <a:gd name="T17" fmla="*/ T16 w 11174"/>
                  <a:gd name="T18" fmla="+- 0 13565 13506"/>
                  <a:gd name="T19" fmla="*/ 13565 h 128"/>
                  <a:gd name="T20" fmla="+- 0 9607 540"/>
                  <a:gd name="T21" fmla="*/ T20 w 11174"/>
                  <a:gd name="T22" fmla="+- 0 13592 13506"/>
                  <a:gd name="T23" fmla="*/ 13592 h 128"/>
                  <a:gd name="T24" fmla="+- 0 7675 540"/>
                  <a:gd name="T25" fmla="*/ T24 w 11174"/>
                  <a:gd name="T26" fmla="+- 0 13607 13506"/>
                  <a:gd name="T27" fmla="*/ 13607 h 128"/>
                  <a:gd name="T28" fmla="+- 0 540 540"/>
                  <a:gd name="T29" fmla="*/ T28 w 11174"/>
                  <a:gd name="T30" fmla="+- 0 13607 13506"/>
                  <a:gd name="T31" fmla="*/ 13607 h 128"/>
                  <a:gd name="T32" fmla="+- 0 540 540"/>
                  <a:gd name="T33" fmla="*/ T32 w 11174"/>
                  <a:gd name="T34" fmla="+- 0 13633 13506"/>
                  <a:gd name="T35" fmla="*/ 13633 h 128"/>
                  <a:gd name="T36" fmla="+- 0 7675 540"/>
                  <a:gd name="T37" fmla="*/ T36 w 11174"/>
                  <a:gd name="T38" fmla="+- 0 13633 13506"/>
                  <a:gd name="T39" fmla="*/ 13633 h 128"/>
                  <a:gd name="T40" fmla="+- 0 9609 540"/>
                  <a:gd name="T41" fmla="*/ T40 w 11174"/>
                  <a:gd name="T42" fmla="+- 0 13618 13506"/>
                  <a:gd name="T43" fmla="*/ 13618 h 128"/>
                  <a:gd name="T44" fmla="+- 0 10651 540"/>
                  <a:gd name="T45" fmla="*/ T44 w 11174"/>
                  <a:gd name="T46" fmla="+- 0 13591 13506"/>
                  <a:gd name="T47" fmla="*/ 13591 h 128"/>
                  <a:gd name="T48" fmla="+- 0 11178 540"/>
                  <a:gd name="T49" fmla="*/ T48 w 11174"/>
                  <a:gd name="T50" fmla="+- 0 13568 13506"/>
                  <a:gd name="T51" fmla="*/ 13568 h 128"/>
                  <a:gd name="T52" fmla="+- 0 11513 540"/>
                  <a:gd name="T53" fmla="*/ T52 w 11174"/>
                  <a:gd name="T54" fmla="+- 0 13548 13506"/>
                  <a:gd name="T55" fmla="*/ 13548 h 128"/>
                  <a:gd name="T56" fmla="+- 0 11642 540"/>
                  <a:gd name="T57" fmla="*/ T56 w 11174"/>
                  <a:gd name="T58" fmla="+- 0 13538 13506"/>
                  <a:gd name="T59" fmla="*/ 13538 h 128"/>
                  <a:gd name="T60" fmla="+- 0 11705 540"/>
                  <a:gd name="T61" fmla="*/ T60 w 11174"/>
                  <a:gd name="T62" fmla="+- 0 13533 13506"/>
                  <a:gd name="T63" fmla="*/ 13533 h 128"/>
                  <a:gd name="T64" fmla="+- 0 11713 540"/>
                  <a:gd name="T65" fmla="*/ T64 w 11174"/>
                  <a:gd name="T66" fmla="+- 0 13532 13506"/>
                  <a:gd name="T67" fmla="*/ 13532 h 128"/>
                  <a:gd name="T68" fmla="+- 0 11710 540"/>
                  <a:gd name="T69" fmla="*/ T68 w 11174"/>
                  <a:gd name="T70" fmla="+- 0 13506 13506"/>
                  <a:gd name="T71" fmla="*/ 13506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174" h="128">
                    <a:moveTo>
                      <a:pt x="11170" y="0"/>
                    </a:moveTo>
                    <a:lnTo>
                      <a:pt x="11099" y="6"/>
                    </a:lnTo>
                    <a:lnTo>
                      <a:pt x="10970" y="16"/>
                    </a:lnTo>
                    <a:lnTo>
                      <a:pt x="10636" y="36"/>
                    </a:lnTo>
                    <a:lnTo>
                      <a:pt x="10109" y="59"/>
                    </a:lnTo>
                    <a:lnTo>
                      <a:pt x="9067" y="86"/>
                    </a:lnTo>
                    <a:lnTo>
                      <a:pt x="7135" y="101"/>
                    </a:lnTo>
                    <a:lnTo>
                      <a:pt x="0" y="101"/>
                    </a:lnTo>
                    <a:lnTo>
                      <a:pt x="0" y="127"/>
                    </a:lnTo>
                    <a:lnTo>
                      <a:pt x="7135" y="127"/>
                    </a:lnTo>
                    <a:lnTo>
                      <a:pt x="9069" y="112"/>
                    </a:lnTo>
                    <a:lnTo>
                      <a:pt x="10111" y="85"/>
                    </a:lnTo>
                    <a:lnTo>
                      <a:pt x="10638" y="62"/>
                    </a:lnTo>
                    <a:lnTo>
                      <a:pt x="10973" y="42"/>
                    </a:lnTo>
                    <a:lnTo>
                      <a:pt x="11102" y="32"/>
                    </a:lnTo>
                    <a:lnTo>
                      <a:pt x="11165" y="27"/>
                    </a:lnTo>
                    <a:lnTo>
                      <a:pt x="11173" y="26"/>
                    </a:lnTo>
                    <a:lnTo>
                      <a:pt x="11170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9144000" cy="830262"/>
          </a:xfrm>
        </p:spPr>
        <p:txBody>
          <a:bodyPr anchor="t"/>
          <a:lstStyle>
            <a:lvl1pPr algn="ctr">
              <a:defRPr sz="4400"/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CA" altLang="en-US" noProof="0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3200" y="55143"/>
            <a:ext cx="9057600" cy="67435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7388"/>
            <a:ext cx="9144000" cy="15843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CA" alt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8" name="Picture 7" descr="Symbol of the Government of Ontario | Local Health Integration Network&#10;&#10;Symbole du gouvernement de l'Ontario | Réseau local d'intégration des services de santé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47" y="5413375"/>
            <a:ext cx="1676274" cy="1044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" y="57156"/>
            <a:ext cx="9028194" cy="8900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45244" y="52387"/>
            <a:ext cx="9058275" cy="67463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B62D-60BB-408B-B603-7340AE0735C2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B05DB-9496-4BBF-B686-E9A7CFC6D59F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5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981200"/>
            <a:ext cx="3810000" cy="4114800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73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3000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981200"/>
            <a:ext cx="3810000" cy="4114800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31775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73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3000" indent="-228600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D2487-2CF1-4A2C-BF36-0A1BE54559AB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82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7388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4588" indent="-230188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marL="230188" indent="-230188">
              <a:spcBef>
                <a:spcPts val="0"/>
              </a:spcBef>
              <a:spcAft>
                <a:spcPts val="1200"/>
              </a:spcAft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1963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4213" indent="-225425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5988" indent="-228600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44588" indent="-230188">
              <a:spcBef>
                <a:spcPts val="0"/>
              </a:spcBef>
              <a:spcAft>
                <a:spcPts val="120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4D6DB-877D-4252-A41B-BDD4EA64C473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85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5023-900C-4AC2-8031-C3AD62B0D830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F3C8-E9AC-48DD-A1E4-B344C60FC0CD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83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341313" indent="-341313">
              <a:spcBef>
                <a:spcPts val="0"/>
              </a:spcBef>
              <a:spcAft>
                <a:spcPts val="1200"/>
              </a:spcAft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73088" indent="-228600">
              <a:spcBef>
                <a:spcPts val="0"/>
              </a:spcBef>
              <a:spcAft>
                <a:spcPts val="1200"/>
              </a:spcAft>
              <a:defRPr sz="2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28600">
              <a:spcBef>
                <a:spcPts val="0"/>
              </a:spcBef>
              <a:spcAft>
                <a:spcPts val="1200"/>
              </a:spcAft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7113" indent="-228600">
              <a:spcBef>
                <a:spcPts val="0"/>
              </a:spcBef>
              <a:spcAft>
                <a:spcPts val="1200"/>
              </a:spcAft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54125" indent="-228600">
              <a:spcBef>
                <a:spcPts val="0"/>
              </a:spcBef>
              <a:spcAft>
                <a:spcPts val="1200"/>
              </a:spcAft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1CE5-EBAB-471C-B65D-9F5617526FCF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02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D404F-9FCC-4D1C-9F2B-5161D3891056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33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0B97-B55A-4B2B-82FB-57B72FDFEF58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69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87375"/>
            <a:ext cx="1943100" cy="5508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587375"/>
            <a:ext cx="5678487" cy="55086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30A97-2A31-44F2-B50B-90A2D99E4059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54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ottom-piece-for-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UHN Hospitals with ta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2262188"/>
            <a:ext cx="6057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4FF0-83D1-4C33-AA8B-00B455604957}" type="datetimeFigureOut">
              <a:rPr lang="en-US" sz="2400">
                <a:solidFill>
                  <a:srgbClr val="3848A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10/15/2019</a:t>
            </a:fld>
            <a:endParaRPr lang="en-US" sz="2400">
              <a:solidFill>
                <a:srgbClr val="3848A3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848A3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08B6F9-DA4C-42ED-B316-B25E708A1304}" type="slidenum">
              <a:rPr lang="en-US" altLang="en-US" sz="2400" smtClean="0">
                <a:solidFill>
                  <a:srgbClr val="3848A3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3848A3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87915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949376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4D4D4D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B2D23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1B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9F1FBB-AA5F-4BAF-A711-0B64043F836D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C4A66E-DF11-439B-BA63-A3C48A3A02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7044"/>
            <a:ext cx="37496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9F1FBB-AA5F-4BAF-A711-0B64043F836D}" type="datetimeFigureOut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C4A66E-DF11-439B-BA63-A3C48A3A02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-sector neutral-outlin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c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2619375"/>
            <a:ext cx="12811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1677988"/>
            <a:ext cx="12811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5" y="1700213"/>
            <a:ext cx="5761038" cy="1439862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429000"/>
            <a:ext cx="5072063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86B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8E9C-99C2-4697-9F51-5417948BD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F8E8-4C5A-4099-8006-3B1ADF5098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E0E9-A3DE-4486-AB42-3C47E38C2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9109-6925-4FCD-B8B7-33C5CD136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1334-4B50-43E4-B92C-2982102F5E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C485-F18A-468A-AC4E-EEB87ED94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B6DB-855D-449F-80EB-2588A74CF8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8C0E-98EF-42C3-B5E1-1EA1F1DC9F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E6F1-BF8F-4F65-A54B-A4AD1696C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F499-A0F0-468A-A159-69BAFE373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D5F9-2D22-4834-86D1-BBE71B718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5563" y="55563"/>
            <a:ext cx="9056687" cy="889000"/>
          </a:xfrm>
          <a:prstGeom prst="rect">
            <a:avLst/>
          </a:prstGeom>
          <a:solidFill>
            <a:srgbClr val="693A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213" y="4772025"/>
            <a:ext cx="9058275" cy="460375"/>
            <a:chOff x="540" y="13103"/>
            <a:chExt cx="11177" cy="576"/>
          </a:xfrm>
        </p:grpSpPr>
        <p:grpSp>
          <p:nvGrpSpPr>
            <p:cNvPr id="3" name="Group 10"/>
            <p:cNvGrpSpPr>
              <a:grpSpLocks/>
            </p:cNvGrpSpPr>
            <p:nvPr userDrawn="1"/>
          </p:nvGrpSpPr>
          <p:grpSpPr bwMode="auto">
            <a:xfrm>
              <a:off x="540" y="13314"/>
              <a:ext cx="11175" cy="263"/>
              <a:chOff x="540" y="13314"/>
              <a:chExt cx="11175" cy="263"/>
            </a:xfrm>
          </p:grpSpPr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540" y="13314"/>
                <a:ext cx="11175" cy="274"/>
              </a:xfrm>
              <a:custGeom>
                <a:avLst/>
                <a:gdLst>
                  <a:gd name="T0" fmla="+- 0 11709 540"/>
                  <a:gd name="T1" fmla="*/ T0 w 11175"/>
                  <a:gd name="T2" fmla="+- 0 13314 13314"/>
                  <a:gd name="T3" fmla="*/ 13314 h 263"/>
                  <a:gd name="T4" fmla="+- 0 11632 540"/>
                  <a:gd name="T5" fmla="*/ T4 w 11175"/>
                  <a:gd name="T6" fmla="+- 0 13329 13314"/>
                  <a:gd name="T7" fmla="*/ 13329 h 263"/>
                  <a:gd name="T8" fmla="+- 0 11572 540"/>
                  <a:gd name="T9" fmla="*/ T8 w 11175"/>
                  <a:gd name="T10" fmla="+- 0 13340 13314"/>
                  <a:gd name="T11" fmla="*/ 13340 h 263"/>
                  <a:gd name="T12" fmla="+- 0 11494 540"/>
                  <a:gd name="T13" fmla="*/ T12 w 11175"/>
                  <a:gd name="T14" fmla="+- 0 13352 13314"/>
                  <a:gd name="T15" fmla="*/ 13352 h 263"/>
                  <a:gd name="T16" fmla="+- 0 11397 540"/>
                  <a:gd name="T17" fmla="*/ T16 w 11175"/>
                  <a:gd name="T18" fmla="+- 0 13366 13314"/>
                  <a:gd name="T19" fmla="*/ 13366 h 263"/>
                  <a:gd name="T20" fmla="+- 0 11281 540"/>
                  <a:gd name="T21" fmla="*/ T20 w 11175"/>
                  <a:gd name="T22" fmla="+- 0 13382 13314"/>
                  <a:gd name="T23" fmla="*/ 13382 h 263"/>
                  <a:gd name="T24" fmla="+- 0 11144 540"/>
                  <a:gd name="T25" fmla="*/ T24 w 11175"/>
                  <a:gd name="T26" fmla="+- 0 13398 13314"/>
                  <a:gd name="T27" fmla="*/ 13398 h 263"/>
                  <a:gd name="T28" fmla="+- 0 10986 540"/>
                  <a:gd name="T29" fmla="*/ T28 w 11175"/>
                  <a:gd name="T30" fmla="+- 0 13416 13314"/>
                  <a:gd name="T31" fmla="*/ 13416 h 263"/>
                  <a:gd name="T32" fmla="+- 0 10807 540"/>
                  <a:gd name="T33" fmla="*/ T32 w 11175"/>
                  <a:gd name="T34" fmla="+- 0 13433 13314"/>
                  <a:gd name="T35" fmla="*/ 13433 h 263"/>
                  <a:gd name="T36" fmla="+- 0 10605 540"/>
                  <a:gd name="T37" fmla="*/ T36 w 11175"/>
                  <a:gd name="T38" fmla="+- 0 13451 13314"/>
                  <a:gd name="T39" fmla="*/ 13451 h 263"/>
                  <a:gd name="T40" fmla="+- 0 10381 540"/>
                  <a:gd name="T41" fmla="*/ T40 w 11175"/>
                  <a:gd name="T42" fmla="+- 0 13468 13314"/>
                  <a:gd name="T43" fmla="*/ 13468 h 263"/>
                  <a:gd name="T44" fmla="+- 0 9860 540"/>
                  <a:gd name="T45" fmla="*/ T44 w 11175"/>
                  <a:gd name="T46" fmla="+- 0 13500 13314"/>
                  <a:gd name="T47" fmla="*/ 13500 h 263"/>
                  <a:gd name="T48" fmla="+- 0 9239 540"/>
                  <a:gd name="T49" fmla="*/ T48 w 11175"/>
                  <a:gd name="T50" fmla="+- 0 13526 13314"/>
                  <a:gd name="T51" fmla="*/ 13526 h 263"/>
                  <a:gd name="T52" fmla="+- 0 8513 540"/>
                  <a:gd name="T53" fmla="*/ T52 w 11175"/>
                  <a:gd name="T54" fmla="+- 0 13544 13314"/>
                  <a:gd name="T55" fmla="*/ 13544 h 263"/>
                  <a:gd name="T56" fmla="+- 0 7675 540"/>
                  <a:gd name="T57" fmla="*/ T56 w 11175"/>
                  <a:gd name="T58" fmla="+- 0 13551 13314"/>
                  <a:gd name="T59" fmla="*/ 13551 h 263"/>
                  <a:gd name="T60" fmla="+- 0 540 540"/>
                  <a:gd name="T61" fmla="*/ T60 w 11175"/>
                  <a:gd name="T62" fmla="+- 0 13551 13314"/>
                  <a:gd name="T63" fmla="*/ 13551 h 263"/>
                  <a:gd name="T64" fmla="+- 0 540 540"/>
                  <a:gd name="T65" fmla="*/ T64 w 11175"/>
                  <a:gd name="T66" fmla="+- 0 13577 13314"/>
                  <a:gd name="T67" fmla="*/ 13577 h 263"/>
                  <a:gd name="T68" fmla="+- 0 7675 540"/>
                  <a:gd name="T69" fmla="*/ T68 w 11175"/>
                  <a:gd name="T70" fmla="+- 0 13577 13314"/>
                  <a:gd name="T71" fmla="*/ 13577 h 263"/>
                  <a:gd name="T72" fmla="+- 0 8514 540"/>
                  <a:gd name="T73" fmla="*/ T72 w 11175"/>
                  <a:gd name="T74" fmla="+- 0 13570 13314"/>
                  <a:gd name="T75" fmla="*/ 13570 h 263"/>
                  <a:gd name="T76" fmla="+- 0 9241 540"/>
                  <a:gd name="T77" fmla="*/ T76 w 11175"/>
                  <a:gd name="T78" fmla="+- 0 13552 13314"/>
                  <a:gd name="T79" fmla="*/ 13552 h 263"/>
                  <a:gd name="T80" fmla="+- 0 9863 540"/>
                  <a:gd name="T81" fmla="*/ T80 w 11175"/>
                  <a:gd name="T82" fmla="+- 0 13526 13314"/>
                  <a:gd name="T83" fmla="*/ 13526 h 263"/>
                  <a:gd name="T84" fmla="+- 0 10384 540"/>
                  <a:gd name="T85" fmla="*/ T84 w 11175"/>
                  <a:gd name="T86" fmla="+- 0 13494 13314"/>
                  <a:gd name="T87" fmla="*/ 13494 h 263"/>
                  <a:gd name="T88" fmla="+- 0 10609 540"/>
                  <a:gd name="T89" fmla="*/ T88 w 11175"/>
                  <a:gd name="T90" fmla="+- 0 13477 13314"/>
                  <a:gd name="T91" fmla="*/ 13477 h 263"/>
                  <a:gd name="T92" fmla="+- 0 10811 540"/>
                  <a:gd name="T93" fmla="*/ T92 w 11175"/>
                  <a:gd name="T94" fmla="+- 0 13459 13314"/>
                  <a:gd name="T95" fmla="*/ 13459 h 263"/>
                  <a:gd name="T96" fmla="+- 0 10991 540"/>
                  <a:gd name="T97" fmla="*/ T96 w 11175"/>
                  <a:gd name="T98" fmla="+- 0 13441 13314"/>
                  <a:gd name="T99" fmla="*/ 13441 h 263"/>
                  <a:gd name="T100" fmla="+- 0 11148 540"/>
                  <a:gd name="T101" fmla="*/ T100 w 11175"/>
                  <a:gd name="T102" fmla="+- 0 13424 13314"/>
                  <a:gd name="T103" fmla="*/ 13424 h 263"/>
                  <a:gd name="T104" fmla="+- 0 11285 540"/>
                  <a:gd name="T105" fmla="*/ T104 w 11175"/>
                  <a:gd name="T106" fmla="+- 0 13407 13314"/>
                  <a:gd name="T107" fmla="*/ 13407 h 263"/>
                  <a:gd name="T108" fmla="+- 0 11402 540"/>
                  <a:gd name="T109" fmla="*/ T108 w 11175"/>
                  <a:gd name="T110" fmla="+- 0 13392 13314"/>
                  <a:gd name="T111" fmla="*/ 13392 h 263"/>
                  <a:gd name="T112" fmla="+- 0 11499 540"/>
                  <a:gd name="T113" fmla="*/ T112 w 11175"/>
                  <a:gd name="T114" fmla="+- 0 13378 13314"/>
                  <a:gd name="T115" fmla="*/ 13378 h 263"/>
                  <a:gd name="T116" fmla="+- 0 11577 540"/>
                  <a:gd name="T117" fmla="*/ T116 w 11175"/>
                  <a:gd name="T118" fmla="+- 0 13365 13314"/>
                  <a:gd name="T119" fmla="*/ 13365 h 263"/>
                  <a:gd name="T120" fmla="+- 0 11637 540"/>
                  <a:gd name="T121" fmla="*/ T120 w 11175"/>
                  <a:gd name="T122" fmla="+- 0 13355 13314"/>
                  <a:gd name="T123" fmla="*/ 13355 h 263"/>
                  <a:gd name="T124" fmla="+- 0 11705 540"/>
                  <a:gd name="T125" fmla="*/ T124 w 11175"/>
                  <a:gd name="T126" fmla="+- 0 13342 13314"/>
                  <a:gd name="T127" fmla="*/ 13342 h 263"/>
                  <a:gd name="T128" fmla="+- 0 11715 540"/>
                  <a:gd name="T129" fmla="*/ T128 w 11175"/>
                  <a:gd name="T130" fmla="+- 0 13340 13314"/>
                  <a:gd name="T131" fmla="*/ 13340 h 263"/>
                  <a:gd name="T132" fmla="+- 0 11709 540"/>
                  <a:gd name="T133" fmla="*/ T132 w 11175"/>
                  <a:gd name="T134" fmla="+- 0 13314 13314"/>
                  <a:gd name="T135" fmla="*/ 13314 h 2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1175" h="263">
                    <a:moveTo>
                      <a:pt x="11169" y="0"/>
                    </a:moveTo>
                    <a:lnTo>
                      <a:pt x="11092" y="15"/>
                    </a:lnTo>
                    <a:lnTo>
                      <a:pt x="11032" y="26"/>
                    </a:lnTo>
                    <a:lnTo>
                      <a:pt x="10954" y="38"/>
                    </a:lnTo>
                    <a:lnTo>
                      <a:pt x="10857" y="52"/>
                    </a:lnTo>
                    <a:lnTo>
                      <a:pt x="10741" y="68"/>
                    </a:lnTo>
                    <a:lnTo>
                      <a:pt x="10604" y="84"/>
                    </a:lnTo>
                    <a:lnTo>
                      <a:pt x="10446" y="102"/>
                    </a:lnTo>
                    <a:lnTo>
                      <a:pt x="10267" y="119"/>
                    </a:lnTo>
                    <a:lnTo>
                      <a:pt x="10065" y="137"/>
                    </a:lnTo>
                    <a:lnTo>
                      <a:pt x="9841" y="154"/>
                    </a:lnTo>
                    <a:lnTo>
                      <a:pt x="9320" y="186"/>
                    </a:lnTo>
                    <a:lnTo>
                      <a:pt x="8699" y="212"/>
                    </a:lnTo>
                    <a:lnTo>
                      <a:pt x="7973" y="230"/>
                    </a:lnTo>
                    <a:lnTo>
                      <a:pt x="7135" y="237"/>
                    </a:lnTo>
                    <a:lnTo>
                      <a:pt x="0" y="237"/>
                    </a:lnTo>
                    <a:lnTo>
                      <a:pt x="0" y="263"/>
                    </a:lnTo>
                    <a:lnTo>
                      <a:pt x="7135" y="263"/>
                    </a:lnTo>
                    <a:lnTo>
                      <a:pt x="7974" y="256"/>
                    </a:lnTo>
                    <a:lnTo>
                      <a:pt x="8701" y="238"/>
                    </a:lnTo>
                    <a:lnTo>
                      <a:pt x="9323" y="212"/>
                    </a:lnTo>
                    <a:lnTo>
                      <a:pt x="9844" y="180"/>
                    </a:lnTo>
                    <a:lnTo>
                      <a:pt x="10069" y="163"/>
                    </a:lnTo>
                    <a:lnTo>
                      <a:pt x="10271" y="145"/>
                    </a:lnTo>
                    <a:lnTo>
                      <a:pt x="10451" y="127"/>
                    </a:lnTo>
                    <a:lnTo>
                      <a:pt x="10608" y="110"/>
                    </a:lnTo>
                    <a:lnTo>
                      <a:pt x="10745" y="93"/>
                    </a:lnTo>
                    <a:lnTo>
                      <a:pt x="10862" y="78"/>
                    </a:lnTo>
                    <a:lnTo>
                      <a:pt x="10959" y="64"/>
                    </a:lnTo>
                    <a:lnTo>
                      <a:pt x="11037" y="51"/>
                    </a:lnTo>
                    <a:lnTo>
                      <a:pt x="11097" y="41"/>
                    </a:lnTo>
                    <a:lnTo>
                      <a:pt x="11165" y="28"/>
                    </a:lnTo>
                    <a:lnTo>
                      <a:pt x="11175" y="26"/>
                    </a:lnTo>
                    <a:lnTo>
                      <a:pt x="11169" y="0"/>
                    </a:lnTo>
                    <a:close/>
                  </a:path>
                </a:pathLst>
              </a:custGeom>
              <a:solidFill>
                <a:srgbClr val="ADAFB2"/>
              </a:solidFill>
              <a:ln>
                <a:noFill/>
              </a:ln>
              <a:extLst/>
            </p:spPr>
            <p:txBody>
              <a:bodyPr upright="1"/>
              <a:lstStyle/>
              <a:p>
                <a:pPr>
                  <a:defRPr/>
                </a:pPr>
                <a:endParaRPr lang="en-CA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 userDrawn="1"/>
          </p:nvGrpSpPr>
          <p:grpSpPr bwMode="auto">
            <a:xfrm>
              <a:off x="540" y="13103"/>
              <a:ext cx="11177" cy="418"/>
              <a:chOff x="540" y="13103"/>
              <a:chExt cx="11177" cy="418"/>
            </a:xfrm>
          </p:grpSpPr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40" y="13103"/>
                <a:ext cx="11177" cy="407"/>
              </a:xfrm>
              <a:custGeom>
                <a:avLst/>
                <a:gdLst>
                  <a:gd name="T0" fmla="+- 0 11707 540"/>
                  <a:gd name="T1" fmla="*/ T0 w 11177"/>
                  <a:gd name="T2" fmla="+- 0 13103 13103"/>
                  <a:gd name="T3" fmla="*/ 13103 h 418"/>
                  <a:gd name="T4" fmla="+- 0 11627 540"/>
                  <a:gd name="T5" fmla="*/ T4 w 11177"/>
                  <a:gd name="T6" fmla="+- 0 13128 13103"/>
                  <a:gd name="T7" fmla="*/ 13128 h 418"/>
                  <a:gd name="T8" fmla="+- 0 11565 540"/>
                  <a:gd name="T9" fmla="*/ T8 w 11177"/>
                  <a:gd name="T10" fmla="+- 0 13145 13103"/>
                  <a:gd name="T11" fmla="*/ 13145 h 418"/>
                  <a:gd name="T12" fmla="+- 0 11485 540"/>
                  <a:gd name="T13" fmla="*/ T12 w 11177"/>
                  <a:gd name="T14" fmla="+- 0 13166 13103"/>
                  <a:gd name="T15" fmla="*/ 13166 h 418"/>
                  <a:gd name="T16" fmla="+- 0 11386 540"/>
                  <a:gd name="T17" fmla="*/ T16 w 11177"/>
                  <a:gd name="T18" fmla="+- 0 13189 13103"/>
                  <a:gd name="T19" fmla="*/ 13189 h 418"/>
                  <a:gd name="T20" fmla="+- 0 11267 540"/>
                  <a:gd name="T21" fmla="*/ T20 w 11177"/>
                  <a:gd name="T22" fmla="+- 0 13215 13103"/>
                  <a:gd name="T23" fmla="*/ 13215 h 418"/>
                  <a:gd name="T24" fmla="+- 0 11128 540"/>
                  <a:gd name="T25" fmla="*/ T24 w 11177"/>
                  <a:gd name="T26" fmla="+- 0 13243 13103"/>
                  <a:gd name="T27" fmla="*/ 13243 h 418"/>
                  <a:gd name="T28" fmla="+- 0 10968 540"/>
                  <a:gd name="T29" fmla="*/ T28 w 11177"/>
                  <a:gd name="T30" fmla="+- 0 13271 13103"/>
                  <a:gd name="T31" fmla="*/ 13271 h 418"/>
                  <a:gd name="T32" fmla="+- 0 10787 540"/>
                  <a:gd name="T33" fmla="*/ T32 w 11177"/>
                  <a:gd name="T34" fmla="+- 0 13300 13103"/>
                  <a:gd name="T35" fmla="*/ 13300 h 418"/>
                  <a:gd name="T36" fmla="+- 0 10584 540"/>
                  <a:gd name="T37" fmla="*/ T36 w 11177"/>
                  <a:gd name="T38" fmla="+- 0 13329 13103"/>
                  <a:gd name="T39" fmla="*/ 13329 h 418"/>
                  <a:gd name="T40" fmla="+- 0 10358 540"/>
                  <a:gd name="T41" fmla="*/ T40 w 11177"/>
                  <a:gd name="T42" fmla="+- 0 13358 13103"/>
                  <a:gd name="T43" fmla="*/ 13358 h 418"/>
                  <a:gd name="T44" fmla="+- 0 10109 540"/>
                  <a:gd name="T45" fmla="*/ T44 w 11177"/>
                  <a:gd name="T46" fmla="+- 0 13385 13103"/>
                  <a:gd name="T47" fmla="*/ 13385 h 418"/>
                  <a:gd name="T48" fmla="+- 0 9837 540"/>
                  <a:gd name="T49" fmla="*/ T48 w 11177"/>
                  <a:gd name="T50" fmla="+- 0 13411 13103"/>
                  <a:gd name="T51" fmla="*/ 13411 h 418"/>
                  <a:gd name="T52" fmla="+- 0 9541 540"/>
                  <a:gd name="T53" fmla="*/ T52 w 11177"/>
                  <a:gd name="T54" fmla="+- 0 13434 13103"/>
                  <a:gd name="T55" fmla="*/ 13434 h 418"/>
                  <a:gd name="T56" fmla="+- 0 9219 540"/>
                  <a:gd name="T57" fmla="*/ T56 w 11177"/>
                  <a:gd name="T58" fmla="+- 0 13454 13103"/>
                  <a:gd name="T59" fmla="*/ 13454 h 418"/>
                  <a:gd name="T60" fmla="+- 0 8873 540"/>
                  <a:gd name="T61" fmla="*/ T60 w 11177"/>
                  <a:gd name="T62" fmla="+- 0 13471 13103"/>
                  <a:gd name="T63" fmla="*/ 13471 h 418"/>
                  <a:gd name="T64" fmla="+- 0 8500 540"/>
                  <a:gd name="T65" fmla="*/ T64 w 11177"/>
                  <a:gd name="T66" fmla="+- 0 13484 13103"/>
                  <a:gd name="T67" fmla="*/ 13484 h 418"/>
                  <a:gd name="T68" fmla="+- 0 8101 540"/>
                  <a:gd name="T69" fmla="*/ T68 w 11177"/>
                  <a:gd name="T70" fmla="+- 0 13492 13103"/>
                  <a:gd name="T71" fmla="*/ 13492 h 418"/>
                  <a:gd name="T72" fmla="+- 0 7675 540"/>
                  <a:gd name="T73" fmla="*/ T72 w 11177"/>
                  <a:gd name="T74" fmla="+- 0 13494 13103"/>
                  <a:gd name="T75" fmla="*/ 13494 h 418"/>
                  <a:gd name="T76" fmla="+- 0 540 540"/>
                  <a:gd name="T77" fmla="*/ T76 w 11177"/>
                  <a:gd name="T78" fmla="+- 0 13494 13103"/>
                  <a:gd name="T79" fmla="*/ 13494 h 418"/>
                  <a:gd name="T80" fmla="+- 0 540 540"/>
                  <a:gd name="T81" fmla="*/ T80 w 11177"/>
                  <a:gd name="T82" fmla="+- 0 13521 13103"/>
                  <a:gd name="T83" fmla="*/ 13521 h 418"/>
                  <a:gd name="T84" fmla="+- 0 7675 540"/>
                  <a:gd name="T85" fmla="*/ T84 w 11177"/>
                  <a:gd name="T86" fmla="+- 0 13521 13103"/>
                  <a:gd name="T87" fmla="*/ 13521 h 418"/>
                  <a:gd name="T88" fmla="+- 0 8102 540"/>
                  <a:gd name="T89" fmla="*/ T88 w 11177"/>
                  <a:gd name="T90" fmla="+- 0 13518 13103"/>
                  <a:gd name="T91" fmla="*/ 13518 h 418"/>
                  <a:gd name="T92" fmla="+- 0 8502 540"/>
                  <a:gd name="T93" fmla="*/ T92 w 11177"/>
                  <a:gd name="T94" fmla="+- 0 13510 13103"/>
                  <a:gd name="T95" fmla="*/ 13510 h 418"/>
                  <a:gd name="T96" fmla="+- 0 8875 540"/>
                  <a:gd name="T97" fmla="*/ T96 w 11177"/>
                  <a:gd name="T98" fmla="+- 0 13497 13103"/>
                  <a:gd name="T99" fmla="*/ 13497 h 418"/>
                  <a:gd name="T100" fmla="+- 0 9222 540"/>
                  <a:gd name="T101" fmla="*/ T100 w 11177"/>
                  <a:gd name="T102" fmla="+- 0 13480 13103"/>
                  <a:gd name="T103" fmla="*/ 13480 h 418"/>
                  <a:gd name="T104" fmla="+- 0 9544 540"/>
                  <a:gd name="T105" fmla="*/ T104 w 11177"/>
                  <a:gd name="T106" fmla="+- 0 13460 13103"/>
                  <a:gd name="T107" fmla="*/ 13460 h 418"/>
                  <a:gd name="T108" fmla="+- 0 9841 540"/>
                  <a:gd name="T109" fmla="*/ T108 w 11177"/>
                  <a:gd name="T110" fmla="+- 0 13436 13103"/>
                  <a:gd name="T111" fmla="*/ 13436 h 418"/>
                  <a:gd name="T112" fmla="+- 0 10114 540"/>
                  <a:gd name="T113" fmla="*/ T112 w 11177"/>
                  <a:gd name="T114" fmla="+- 0 13411 13103"/>
                  <a:gd name="T115" fmla="*/ 13411 h 418"/>
                  <a:gd name="T116" fmla="+- 0 10364 540"/>
                  <a:gd name="T117" fmla="*/ T116 w 11177"/>
                  <a:gd name="T118" fmla="+- 0 13383 13103"/>
                  <a:gd name="T119" fmla="*/ 13383 h 418"/>
                  <a:gd name="T120" fmla="+- 0 10590 540"/>
                  <a:gd name="T121" fmla="*/ T120 w 11177"/>
                  <a:gd name="T122" fmla="+- 0 13355 13103"/>
                  <a:gd name="T123" fmla="*/ 13355 h 418"/>
                  <a:gd name="T124" fmla="+- 0 10793 540"/>
                  <a:gd name="T125" fmla="*/ T124 w 11177"/>
                  <a:gd name="T126" fmla="+- 0 13326 13103"/>
                  <a:gd name="T127" fmla="*/ 13326 h 418"/>
                  <a:gd name="T128" fmla="+- 0 10975 540"/>
                  <a:gd name="T129" fmla="*/ T128 w 11177"/>
                  <a:gd name="T130" fmla="+- 0 13296 13103"/>
                  <a:gd name="T131" fmla="*/ 13296 h 418"/>
                  <a:gd name="T132" fmla="+- 0 11135 540"/>
                  <a:gd name="T133" fmla="*/ T132 w 11177"/>
                  <a:gd name="T134" fmla="+- 0 13268 13103"/>
                  <a:gd name="T135" fmla="*/ 13268 h 418"/>
                  <a:gd name="T136" fmla="+- 0 11275 540"/>
                  <a:gd name="T137" fmla="*/ T136 w 11177"/>
                  <a:gd name="T138" fmla="+- 0 13240 13103"/>
                  <a:gd name="T139" fmla="*/ 13240 h 418"/>
                  <a:gd name="T140" fmla="+- 0 11394 540"/>
                  <a:gd name="T141" fmla="*/ T140 w 11177"/>
                  <a:gd name="T142" fmla="+- 0 13214 13103"/>
                  <a:gd name="T143" fmla="*/ 13214 h 418"/>
                  <a:gd name="T144" fmla="+- 0 11493 540"/>
                  <a:gd name="T145" fmla="*/ T144 w 11177"/>
                  <a:gd name="T146" fmla="+- 0 13191 13103"/>
                  <a:gd name="T147" fmla="*/ 13191 h 418"/>
                  <a:gd name="T148" fmla="+- 0 11574 540"/>
                  <a:gd name="T149" fmla="*/ T148 w 11177"/>
                  <a:gd name="T150" fmla="+- 0 13170 13103"/>
                  <a:gd name="T151" fmla="*/ 13170 h 418"/>
                  <a:gd name="T152" fmla="+- 0 11636 540"/>
                  <a:gd name="T153" fmla="*/ T152 w 11177"/>
                  <a:gd name="T154" fmla="+- 0 13153 13103"/>
                  <a:gd name="T155" fmla="*/ 13153 h 418"/>
                  <a:gd name="T156" fmla="+- 0 11706 540"/>
                  <a:gd name="T157" fmla="*/ T156 w 11177"/>
                  <a:gd name="T158" fmla="+- 0 13131 13103"/>
                  <a:gd name="T159" fmla="*/ 13131 h 418"/>
                  <a:gd name="T160" fmla="+- 0 11716 540"/>
                  <a:gd name="T161" fmla="*/ T160 w 11177"/>
                  <a:gd name="T162" fmla="+- 0 13128 13103"/>
                  <a:gd name="T163" fmla="*/ 13128 h 418"/>
                  <a:gd name="T164" fmla="+- 0 11707 540"/>
                  <a:gd name="T165" fmla="*/ T164 w 11177"/>
                  <a:gd name="T166" fmla="+- 0 13103 13103"/>
                  <a:gd name="T167" fmla="*/ 13103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11177" h="418">
                    <a:moveTo>
                      <a:pt x="11167" y="0"/>
                    </a:moveTo>
                    <a:lnTo>
                      <a:pt x="11087" y="25"/>
                    </a:lnTo>
                    <a:lnTo>
                      <a:pt x="11025" y="42"/>
                    </a:lnTo>
                    <a:lnTo>
                      <a:pt x="10945" y="63"/>
                    </a:lnTo>
                    <a:lnTo>
                      <a:pt x="10846" y="86"/>
                    </a:lnTo>
                    <a:lnTo>
                      <a:pt x="10727" y="112"/>
                    </a:lnTo>
                    <a:lnTo>
                      <a:pt x="10588" y="140"/>
                    </a:lnTo>
                    <a:lnTo>
                      <a:pt x="10428" y="168"/>
                    </a:lnTo>
                    <a:lnTo>
                      <a:pt x="10247" y="197"/>
                    </a:lnTo>
                    <a:lnTo>
                      <a:pt x="10044" y="226"/>
                    </a:lnTo>
                    <a:lnTo>
                      <a:pt x="9818" y="255"/>
                    </a:lnTo>
                    <a:lnTo>
                      <a:pt x="9569" y="282"/>
                    </a:lnTo>
                    <a:lnTo>
                      <a:pt x="9297" y="308"/>
                    </a:lnTo>
                    <a:lnTo>
                      <a:pt x="9001" y="331"/>
                    </a:lnTo>
                    <a:lnTo>
                      <a:pt x="8679" y="351"/>
                    </a:lnTo>
                    <a:lnTo>
                      <a:pt x="8333" y="368"/>
                    </a:lnTo>
                    <a:lnTo>
                      <a:pt x="7960" y="381"/>
                    </a:lnTo>
                    <a:lnTo>
                      <a:pt x="7561" y="389"/>
                    </a:lnTo>
                    <a:lnTo>
                      <a:pt x="7135" y="391"/>
                    </a:lnTo>
                    <a:lnTo>
                      <a:pt x="0" y="391"/>
                    </a:lnTo>
                    <a:lnTo>
                      <a:pt x="0" y="418"/>
                    </a:lnTo>
                    <a:lnTo>
                      <a:pt x="7135" y="418"/>
                    </a:lnTo>
                    <a:lnTo>
                      <a:pt x="7562" y="415"/>
                    </a:lnTo>
                    <a:lnTo>
                      <a:pt x="7962" y="407"/>
                    </a:lnTo>
                    <a:lnTo>
                      <a:pt x="8335" y="394"/>
                    </a:lnTo>
                    <a:lnTo>
                      <a:pt x="8682" y="377"/>
                    </a:lnTo>
                    <a:lnTo>
                      <a:pt x="9004" y="357"/>
                    </a:lnTo>
                    <a:lnTo>
                      <a:pt x="9301" y="333"/>
                    </a:lnTo>
                    <a:lnTo>
                      <a:pt x="9574" y="308"/>
                    </a:lnTo>
                    <a:lnTo>
                      <a:pt x="9824" y="280"/>
                    </a:lnTo>
                    <a:lnTo>
                      <a:pt x="10050" y="252"/>
                    </a:lnTo>
                    <a:lnTo>
                      <a:pt x="10253" y="223"/>
                    </a:lnTo>
                    <a:lnTo>
                      <a:pt x="10435" y="193"/>
                    </a:lnTo>
                    <a:lnTo>
                      <a:pt x="10595" y="165"/>
                    </a:lnTo>
                    <a:lnTo>
                      <a:pt x="10735" y="137"/>
                    </a:lnTo>
                    <a:lnTo>
                      <a:pt x="10854" y="111"/>
                    </a:lnTo>
                    <a:lnTo>
                      <a:pt x="10953" y="88"/>
                    </a:lnTo>
                    <a:lnTo>
                      <a:pt x="11034" y="67"/>
                    </a:lnTo>
                    <a:lnTo>
                      <a:pt x="11096" y="50"/>
                    </a:lnTo>
                    <a:lnTo>
                      <a:pt x="11166" y="28"/>
                    </a:lnTo>
                    <a:lnTo>
                      <a:pt x="11176" y="25"/>
                    </a:lnTo>
                    <a:lnTo>
                      <a:pt x="11167" y="0"/>
                    </a:lnTo>
                    <a:close/>
                  </a:path>
                </a:pathLst>
              </a:custGeom>
              <a:solidFill>
                <a:srgbClr val="D7D9DA"/>
              </a:solidFill>
              <a:ln>
                <a:noFill/>
              </a:ln>
              <a:extLst/>
            </p:spPr>
            <p:txBody>
              <a:bodyPr upright="1"/>
              <a:lstStyle/>
              <a:p>
                <a:pPr>
                  <a:defRPr/>
                </a:pPr>
                <a:endParaRPr lang="en-CA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 userDrawn="1"/>
          </p:nvGrpSpPr>
          <p:grpSpPr bwMode="auto">
            <a:xfrm>
              <a:off x="540" y="13677"/>
              <a:ext cx="11172" cy="2"/>
              <a:chOff x="540" y="13677"/>
              <a:chExt cx="11172" cy="2"/>
            </a:xfrm>
          </p:grpSpPr>
          <p:sp>
            <p:nvSpPr>
              <p:cNvPr id="11" name="Freeform 10"/>
              <p:cNvSpPr>
                <a:spLocks/>
              </p:cNvSpPr>
              <p:nvPr userDrawn="1"/>
            </p:nvSpPr>
            <p:spPr bwMode="auto">
              <a:xfrm>
                <a:off x="540" y="13677"/>
                <a:ext cx="11161" cy="2"/>
              </a:xfrm>
              <a:custGeom>
                <a:avLst/>
                <a:gdLst>
                  <a:gd name="T0" fmla="+- 0 540 540"/>
                  <a:gd name="T1" fmla="*/ T0 w 11172"/>
                  <a:gd name="T2" fmla="+- 0 11712 540"/>
                  <a:gd name="T3" fmla="*/ T2 w 11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172">
                    <a:moveTo>
                      <a:pt x="0" y="0"/>
                    </a:moveTo>
                    <a:lnTo>
                      <a:pt x="11172" y="0"/>
                    </a:lnTo>
                  </a:path>
                </a:pathLst>
              </a:custGeom>
              <a:noFill/>
              <a:ln w="17780">
                <a:solidFill>
                  <a:srgbClr val="231F20"/>
                </a:solidFill>
                <a:round/>
                <a:headEnd/>
                <a:tailEnd/>
              </a:ln>
              <a:extLst/>
            </p:spPr>
            <p:txBody>
              <a:bodyPr upright="1"/>
              <a:lstStyle/>
              <a:p>
                <a:pPr>
                  <a:defRPr/>
                </a:pPr>
                <a:endParaRPr lang="en-CA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 userDrawn="1"/>
          </p:nvGrpSpPr>
          <p:grpSpPr bwMode="auto">
            <a:xfrm>
              <a:off x="540" y="13506"/>
              <a:ext cx="11174" cy="128"/>
              <a:chOff x="540" y="13506"/>
              <a:chExt cx="11174" cy="128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40" y="13506"/>
                <a:ext cx="11163" cy="127"/>
              </a:xfrm>
              <a:custGeom>
                <a:avLst/>
                <a:gdLst>
                  <a:gd name="T0" fmla="+- 0 11710 540"/>
                  <a:gd name="T1" fmla="*/ T0 w 11174"/>
                  <a:gd name="T2" fmla="+- 0 13506 13506"/>
                  <a:gd name="T3" fmla="*/ 13506 h 128"/>
                  <a:gd name="T4" fmla="+- 0 11639 540"/>
                  <a:gd name="T5" fmla="*/ T4 w 11174"/>
                  <a:gd name="T6" fmla="+- 0 13512 13506"/>
                  <a:gd name="T7" fmla="*/ 13512 h 128"/>
                  <a:gd name="T8" fmla="+- 0 11510 540"/>
                  <a:gd name="T9" fmla="*/ T8 w 11174"/>
                  <a:gd name="T10" fmla="+- 0 13522 13506"/>
                  <a:gd name="T11" fmla="*/ 13522 h 128"/>
                  <a:gd name="T12" fmla="+- 0 11176 540"/>
                  <a:gd name="T13" fmla="*/ T12 w 11174"/>
                  <a:gd name="T14" fmla="+- 0 13542 13506"/>
                  <a:gd name="T15" fmla="*/ 13542 h 128"/>
                  <a:gd name="T16" fmla="+- 0 10649 540"/>
                  <a:gd name="T17" fmla="*/ T16 w 11174"/>
                  <a:gd name="T18" fmla="+- 0 13565 13506"/>
                  <a:gd name="T19" fmla="*/ 13565 h 128"/>
                  <a:gd name="T20" fmla="+- 0 9607 540"/>
                  <a:gd name="T21" fmla="*/ T20 w 11174"/>
                  <a:gd name="T22" fmla="+- 0 13592 13506"/>
                  <a:gd name="T23" fmla="*/ 13592 h 128"/>
                  <a:gd name="T24" fmla="+- 0 7675 540"/>
                  <a:gd name="T25" fmla="*/ T24 w 11174"/>
                  <a:gd name="T26" fmla="+- 0 13607 13506"/>
                  <a:gd name="T27" fmla="*/ 13607 h 128"/>
                  <a:gd name="T28" fmla="+- 0 540 540"/>
                  <a:gd name="T29" fmla="*/ T28 w 11174"/>
                  <a:gd name="T30" fmla="+- 0 13607 13506"/>
                  <a:gd name="T31" fmla="*/ 13607 h 128"/>
                  <a:gd name="T32" fmla="+- 0 540 540"/>
                  <a:gd name="T33" fmla="*/ T32 w 11174"/>
                  <a:gd name="T34" fmla="+- 0 13633 13506"/>
                  <a:gd name="T35" fmla="*/ 13633 h 128"/>
                  <a:gd name="T36" fmla="+- 0 7675 540"/>
                  <a:gd name="T37" fmla="*/ T36 w 11174"/>
                  <a:gd name="T38" fmla="+- 0 13633 13506"/>
                  <a:gd name="T39" fmla="*/ 13633 h 128"/>
                  <a:gd name="T40" fmla="+- 0 9609 540"/>
                  <a:gd name="T41" fmla="*/ T40 w 11174"/>
                  <a:gd name="T42" fmla="+- 0 13618 13506"/>
                  <a:gd name="T43" fmla="*/ 13618 h 128"/>
                  <a:gd name="T44" fmla="+- 0 10651 540"/>
                  <a:gd name="T45" fmla="*/ T44 w 11174"/>
                  <a:gd name="T46" fmla="+- 0 13591 13506"/>
                  <a:gd name="T47" fmla="*/ 13591 h 128"/>
                  <a:gd name="T48" fmla="+- 0 11178 540"/>
                  <a:gd name="T49" fmla="*/ T48 w 11174"/>
                  <a:gd name="T50" fmla="+- 0 13568 13506"/>
                  <a:gd name="T51" fmla="*/ 13568 h 128"/>
                  <a:gd name="T52" fmla="+- 0 11513 540"/>
                  <a:gd name="T53" fmla="*/ T52 w 11174"/>
                  <a:gd name="T54" fmla="+- 0 13548 13506"/>
                  <a:gd name="T55" fmla="*/ 13548 h 128"/>
                  <a:gd name="T56" fmla="+- 0 11642 540"/>
                  <a:gd name="T57" fmla="*/ T56 w 11174"/>
                  <a:gd name="T58" fmla="+- 0 13538 13506"/>
                  <a:gd name="T59" fmla="*/ 13538 h 128"/>
                  <a:gd name="T60" fmla="+- 0 11705 540"/>
                  <a:gd name="T61" fmla="*/ T60 w 11174"/>
                  <a:gd name="T62" fmla="+- 0 13533 13506"/>
                  <a:gd name="T63" fmla="*/ 13533 h 128"/>
                  <a:gd name="T64" fmla="+- 0 11713 540"/>
                  <a:gd name="T65" fmla="*/ T64 w 11174"/>
                  <a:gd name="T66" fmla="+- 0 13532 13506"/>
                  <a:gd name="T67" fmla="*/ 13532 h 128"/>
                  <a:gd name="T68" fmla="+- 0 11710 540"/>
                  <a:gd name="T69" fmla="*/ T68 w 11174"/>
                  <a:gd name="T70" fmla="+- 0 13506 13506"/>
                  <a:gd name="T71" fmla="*/ 13506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174" h="128">
                    <a:moveTo>
                      <a:pt x="11170" y="0"/>
                    </a:moveTo>
                    <a:lnTo>
                      <a:pt x="11099" y="6"/>
                    </a:lnTo>
                    <a:lnTo>
                      <a:pt x="10970" y="16"/>
                    </a:lnTo>
                    <a:lnTo>
                      <a:pt x="10636" y="36"/>
                    </a:lnTo>
                    <a:lnTo>
                      <a:pt x="10109" y="59"/>
                    </a:lnTo>
                    <a:lnTo>
                      <a:pt x="9067" y="86"/>
                    </a:lnTo>
                    <a:lnTo>
                      <a:pt x="7135" y="101"/>
                    </a:lnTo>
                    <a:lnTo>
                      <a:pt x="0" y="101"/>
                    </a:lnTo>
                    <a:lnTo>
                      <a:pt x="0" y="127"/>
                    </a:lnTo>
                    <a:lnTo>
                      <a:pt x="7135" y="127"/>
                    </a:lnTo>
                    <a:lnTo>
                      <a:pt x="9069" y="112"/>
                    </a:lnTo>
                    <a:lnTo>
                      <a:pt x="10111" y="85"/>
                    </a:lnTo>
                    <a:lnTo>
                      <a:pt x="10638" y="62"/>
                    </a:lnTo>
                    <a:lnTo>
                      <a:pt x="10973" y="42"/>
                    </a:lnTo>
                    <a:lnTo>
                      <a:pt x="11102" y="32"/>
                    </a:lnTo>
                    <a:lnTo>
                      <a:pt x="11165" y="27"/>
                    </a:lnTo>
                    <a:lnTo>
                      <a:pt x="11173" y="26"/>
                    </a:lnTo>
                    <a:lnTo>
                      <a:pt x="11170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/>
            </p:spPr>
            <p:txBody>
              <a:bodyPr upright="1"/>
              <a:lstStyle/>
              <a:p>
                <a:pPr>
                  <a:defRPr/>
                </a:pPr>
                <a:endParaRPr lang="en-CA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 bwMode="auto">
          <a:xfrm>
            <a:off x="42863" y="55563"/>
            <a:ext cx="9058275" cy="67437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5" name="Picture 20" descr="Symbol of the Government of Ontario | Local Health Integration Network&#10;&#10;Symbole du gouvernement de l'Ontario | Réseau local d'intégration des services de santé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838" y="5413375"/>
            <a:ext cx="1676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71438"/>
            <a:ext cx="90297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9144000" cy="830262"/>
          </a:xfrm>
        </p:spPr>
        <p:txBody>
          <a:bodyPr anchor="t"/>
          <a:lstStyle>
            <a:lvl1pPr algn="ctr">
              <a:defRPr sz="5000"/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CA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7388"/>
            <a:ext cx="9144000" cy="15843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CA" altLang="en-US" noProof="0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Myriad Pro" panose="020B0503030403020204" pitchFamily="34" charset="0"/>
                <a:ea typeface="+mn-ea"/>
              </a:defRPr>
            </a:lvl1pPr>
          </a:lstStyle>
          <a:p>
            <a:pPr>
              <a:defRPr/>
            </a:pPr>
            <a:fld id="{197B7E4C-C9D2-453A-AB89-5E7FF4BF2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6038" y="52388"/>
            <a:ext cx="9039225" cy="285750"/>
          </a:xfrm>
          <a:prstGeom prst="rect">
            <a:avLst/>
          </a:prstGeom>
          <a:solidFill>
            <a:srgbClr val="693A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038" y="52388"/>
            <a:ext cx="9058275" cy="67468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75EA0C2C-D542-449C-B5E9-CFAA177A2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A1BE1CA9-E40C-4EA8-8800-C61EFEBA7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981200"/>
            <a:ext cx="3810000" cy="4114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981200"/>
            <a:ext cx="3810000" cy="4114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A165677A-861F-48C9-8220-042F9E019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CD4F0E9D-03FF-43D1-AA4E-3B9C29615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CB0AB833-F37B-450E-BCD9-CAD23CEC5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ACE39104-1A40-43C6-AD83-C86AF2723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0E632DB8-9057-45E9-83AB-C371273BA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7E0C7802-1B8D-4734-85E8-B6FB779FE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7C4CD3E7-F3D4-4124-BE7C-6D27DD90E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87375"/>
            <a:ext cx="1943100" cy="5508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587375"/>
            <a:ext cx="5678487" cy="55086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fld id="{43886568-76E6-42AA-93B2-B27F7296D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ottom-piece-for-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UHN Hospitals with ta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2262188"/>
            <a:ext cx="6057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-sector neutral-nobar-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71463" y="6503988"/>
            <a:ext cx="6842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5244" y="52388"/>
            <a:ext cx="9058275" cy="286279"/>
          </a:xfrm>
          <a:prstGeom prst="rect">
            <a:avLst/>
          </a:prstGeom>
          <a:solidFill>
            <a:srgbClr val="477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873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Myriad Pro" panose="020B0503030403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Pro" panose="020B0503030403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Pro" panose="020B0503030403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B7C1EF-6128-495E-852A-726B263EF764}" type="slidenum">
              <a:rPr lang="en-C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244" y="52387"/>
            <a:ext cx="9058275" cy="67463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477F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1313" indent="-341313" algn="l" rtl="0" eaLnBrk="1" fontAlgn="base" hangingPunct="1">
        <a:spcBef>
          <a:spcPts val="0"/>
        </a:spcBef>
        <a:spcAft>
          <a:spcPts val="1800"/>
        </a:spcAft>
        <a:buClr>
          <a:srgbClr val="477F80"/>
        </a:buClr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4213" indent="-339725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2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5525" indent="-344488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76363" indent="-338138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17675" indent="-341313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5244" y="52388"/>
            <a:ext cx="9058275" cy="286279"/>
          </a:xfrm>
          <a:prstGeom prst="rect">
            <a:avLst/>
          </a:prstGeom>
          <a:solidFill>
            <a:srgbClr val="477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873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Myriad Pro" panose="020B0503030403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Pro" panose="020B0503030403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Pro" panose="020B0503030403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B7C1EF-6128-495E-852A-726B263EF764}" type="slidenum">
              <a:rPr lang="en-C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244" y="52387"/>
            <a:ext cx="9058275" cy="67463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477F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1313" indent="-341313" algn="l" rtl="0" eaLnBrk="1" fontAlgn="base" hangingPunct="1">
        <a:spcBef>
          <a:spcPts val="0"/>
        </a:spcBef>
        <a:spcAft>
          <a:spcPts val="1800"/>
        </a:spcAft>
        <a:buClr>
          <a:srgbClr val="477F80"/>
        </a:buClr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4213" indent="-339725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2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5525" indent="-344488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76363" indent="-338138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17675" indent="-341313" algn="l" rtl="0" eaLnBrk="1" fontAlgn="base" hangingPunct="1">
        <a:spcBef>
          <a:spcPts val="0"/>
        </a:spcBef>
        <a:spcAft>
          <a:spcPts val="1200"/>
        </a:spcAft>
        <a:buClr>
          <a:srgbClr val="477F80"/>
        </a:buClr>
        <a:buFont typeface="Times" panose="02020603050405020304" pitchFamily="18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ottom-piece-for-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1" descr="UHN Hospitals with t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6069013"/>
            <a:ext cx="24384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•"/>
        <a:defRPr sz="3200">
          <a:solidFill>
            <a:srgbClr val="2A6EB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–"/>
        <a:defRPr sz="2800">
          <a:solidFill>
            <a:srgbClr val="2A6EB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•"/>
        <a:defRPr sz="2400">
          <a:solidFill>
            <a:srgbClr val="2A6EB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–"/>
        <a:defRPr sz="2000">
          <a:solidFill>
            <a:srgbClr val="2A6EB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36E5F3-14CB-4C2B-9571-B7F5036FFF44}" type="datetimeFigureOut">
              <a:rPr lang="en-CA" smtClean="0"/>
              <a:pPr/>
              <a:t>10/15/2019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57D098B-43E8-450A-9C76-6516E4FD719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4D4D4D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B2D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B1B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583016" y="6407944"/>
            <a:ext cx="1877416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409F1FBB-AA5F-4BAF-A711-0B64043F836D}" type="datetimeFigureOut">
              <a:rPr lang="en-US" smtClean="0">
                <a:solidFill>
                  <a:prstClr val="black"/>
                </a:solidFill>
              </a:rPr>
              <a:pPr/>
              <a:t>10/15/2019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21196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60432" y="6381328"/>
            <a:ext cx="509776" cy="351258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DEC4A66E-DF11-439B-BA63-A3C48A3A02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3" y="6233349"/>
            <a:ext cx="391342" cy="3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-sector neutral-nobar-outlin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71463" y="6503988"/>
            <a:ext cx="6842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15140-B742-4ADB-8214-A2DDDE3B711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  <a:ea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6038" y="52388"/>
            <a:ext cx="9058275" cy="285750"/>
          </a:xfrm>
          <a:prstGeom prst="rect">
            <a:avLst/>
          </a:prstGeom>
          <a:solidFill>
            <a:srgbClr val="693A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8737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Myriad Pro" panose="020B0503030403020204" pitchFamily="34" charset="0"/>
                <a:ea typeface="+mn-ea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Myriad Pro" panose="020B0503030403020204" pitchFamily="34" charset="0"/>
                <a:ea typeface="+mn-ea"/>
              </a:defRPr>
            </a:lvl1pPr>
          </a:lstStyle>
          <a:p>
            <a:pPr>
              <a:defRPr/>
            </a:pPr>
            <a:fld id="{5929C503-9680-42A7-B314-8AE67CDAE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6038" y="52388"/>
            <a:ext cx="9058275" cy="67468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460375" indent="-460375" algn="l" rtl="0" eaLnBrk="0" fontAlgn="base" hangingPunct="0">
        <a:spcBef>
          <a:spcPct val="0"/>
        </a:spcBef>
        <a:spcAft>
          <a:spcPct val="100000"/>
        </a:spcAft>
        <a:buClr>
          <a:schemeClr val="tx2"/>
        </a:buClr>
        <a:buFont typeface="Times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60425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332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ottom-piece-for-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1" descr="UHN Hospitals with t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6069013"/>
            <a:ext cx="24384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A6EBB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•"/>
        <a:defRPr sz="3200">
          <a:solidFill>
            <a:srgbClr val="2A6EB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–"/>
        <a:defRPr sz="2800">
          <a:solidFill>
            <a:srgbClr val="2A6EB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•"/>
        <a:defRPr sz="2400">
          <a:solidFill>
            <a:srgbClr val="2A6EB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–"/>
        <a:defRPr sz="2000">
          <a:solidFill>
            <a:srgbClr val="2A6EB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6B46A"/>
        </a:buClr>
        <a:buChar char="»"/>
        <a:defRPr sz="2000">
          <a:solidFill>
            <a:srgbClr val="2A6EB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5" Type="http://schemas.openxmlformats.org/officeDocument/2006/relationships/hyperlink" Target="http://www.centrallhin.on.ca/" TargetMode="External"/><Relationship Id="rId4" Type="http://schemas.openxmlformats.org/officeDocument/2006/relationships/hyperlink" Target="mailto:central@lhins.on.c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www.google.ca/url?sa=i&amp;rct=j&amp;q=&amp;esrc=s&amp;frm=1&amp;source=images&amp;cd=&amp;cad=rja&amp;uact=8&amp;docid=it02wZRD49vKhM&amp;tbnid=8xlebZdvRS1-NM:&amp;ved=0CAUQjRw&amp;url=http://www.clipartpal.com/clipart/objects/clock_183813.html&amp;ei=Z7KMU7KhJ4aXqAaij4GoCQ&amp;bvm=bv.67720277,d.aWw&amp;psig=AFQjCNHCC0Uh5Vg8ZdAXFCTvdpg746ACRQ&amp;ust=1401816012055011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google.ca/url?sa=i&amp;rct=j&amp;q=&amp;esrc=s&amp;frm=1&amp;source=images&amp;cd=&amp;ved=0CAQQjRw&amp;url=http://www.minney.org/case-studies&amp;ei=dLGMU9KyKoamyATsPQ&amp;bvm=bv.67720277,d.aWw&amp;psig=AFQjCNE7G52A_lKzc2JasTaqoyN-VT0roQ&amp;ust=1401815796791159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://www.google.ca/url?sa=i&amp;rct=j&amp;q=&amp;esrc=s&amp;frm=1&amp;source=images&amp;cd=&amp;cad=rja&amp;uact=8&amp;docid=sBEap0AwxBUvkM&amp;tbnid=QaKxO6AQSIQZDM:&amp;ved=0CAUQjRw&amp;url=http://imgarcade.com/1/conference-committee-clipart/&amp;ei=27GMU-3mK8eKqgbsyoK4Bw&amp;bvm=bv.67720277,d.aWw&amp;psig=AFQjCNFUqmxhii9YS3sQkcZKLj5xSRo2RA&amp;ust=1401815870251184" TargetMode="External"/><Relationship Id="rId5" Type="http://schemas.openxmlformats.org/officeDocument/2006/relationships/hyperlink" Target="http://www.google.ca/url?sa=i&amp;rct=j&amp;q=&amp;esrc=s&amp;frm=1&amp;source=images&amp;cd=&amp;cad=rja&amp;uact=8&amp;docid=qf88IhDy9PJw3M&amp;tbnid=wgYzjBh9vRJV5M:&amp;ved=0CAUQjRw&amp;url=http://www.clipartsfree.net/clipart/18139-notepad-with-text-and-pencil-clipart.html&amp;ei=KbSMU5rKJoeCqgap2IDgCQ&amp;psig=AFQjCNENy_TSczBlHm78lVgrKjlI3Ruq6w&amp;ust=1401816487003049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www.google.ca/url?sa=i&amp;rct=j&amp;q=&amp;esrc=s&amp;frm=1&amp;source=images&amp;cd=&amp;cad=rja&amp;uact=8&amp;docid=0f532KXAejF41M&amp;tbnid=fUG-zH_UjAMxWM:&amp;ved=0CAUQjRw&amp;url=http://www.123rf.com/stock-photo/economic_growth.html&amp;ei=TLOMU_SuH5KPqAaLkoDgCg&amp;psig=AFQjCNEnDKN_vqgScDlJ5jCpq2Iuyhdtkg&amp;ust=1401816194542299" TargetMode="External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ved=0CAQQjRw&amp;url=http://www.fotosearch.com/clip-art/percent-symbol.html&amp;ei=L72MU9WRFMynyAS_8IBY&amp;bvm=bv.67720277,d.aWw&amp;psig=AFQjCNGplJCK9KInTTu2JzbqdKoT-uM-4Q&amp;ust=1401818799367318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uBj_SPdIIWKQeM&amp;tbnid=pD-hhRVeKi87yM:&amp;ved=0CAUQjRw&amp;url=http://oakmeadowblogs.com/social-studies/2014/04/11/new-book-on-changing-american-demographics/&amp;ei=hgqOU-eMBcmPqgb82oC4Bw&amp;bvm=bv.68191837,d.aWw&amp;psig=AFQjCNEcIISLse5yJRLBGUrjLiUwJIUVIw&amp;ust=1401904131841027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hyperlink" Target="http://www.google.ca/url?sa=i&amp;rct=j&amp;q=&amp;esrc=s&amp;frm=1&amp;source=images&amp;cd=&amp;cad=rja&amp;uact=8&amp;ved=0CAQQjRw&amp;url=http://www.canstockphoto.com/images-photos/business-agreement.html&amp;ei=TwqOU5mbGIWjyASAhYD4Ag&amp;bvm=bv.68191837,d.aWw&amp;psig=AFQjCNE11Jya3b-LLCrNQb7i5LbCPYRGyw&amp;ust=1401904079431174" TargetMode="Externa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jhewitt@cmhahkpr.ca" TargetMode="Externa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heightk@cmha-east.on.ca" TargetMode="External"/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435587-7D1D-4730-B62F-965B33D97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386" y="1447532"/>
            <a:ext cx="5761038" cy="1439862"/>
          </a:xfrm>
        </p:spPr>
        <p:txBody>
          <a:bodyPr/>
          <a:lstStyle/>
          <a:p>
            <a:r>
              <a:rPr lang="en-US" dirty="0"/>
              <a:t>Data Quality: 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1E3C6F-7B02-463A-A52E-004FD307E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874" y="2895600"/>
            <a:ext cx="5072063" cy="1752600"/>
          </a:xfrm>
        </p:spPr>
        <p:txBody>
          <a:bodyPr/>
          <a:lstStyle/>
          <a:p>
            <a:r>
              <a:rPr lang="en-CA" b="1" dirty="0"/>
              <a:t>Strategies to Support the Quality &amp; Utility of OCAN</a:t>
            </a:r>
            <a:endParaRPr lang="en-US" b="1" dirty="0"/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76238" y="574675"/>
            <a:ext cx="8539162" cy="1112837"/>
          </a:xfrm>
        </p:spPr>
        <p:txBody>
          <a:bodyPr/>
          <a:lstStyle/>
          <a:p>
            <a:pPr eaLnBrk="1" hangingPunct="1"/>
            <a:r>
              <a:rPr lang="en-US" sz="3200" dirty="0"/>
              <a:t>Central LHIN CA &amp; IAR Adoption Project – MH&amp;A  Updates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0688" y="2022475"/>
            <a:ext cx="815975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60375" indent="-460375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604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03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mes"/>
              </a:rPr>
              <a:t>LHIN recently attended our MH&amp;A Network meeting to review the OCAN and IAR Operational Reports</a:t>
            </a:r>
          </a:p>
          <a:p>
            <a:pPr lvl="1"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Commitment for ongoing dialogue with the LHIN on items such as use of IAR in business processes, consent practices, uploading practices</a:t>
            </a:r>
          </a:p>
          <a:p>
            <a:pPr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mes"/>
              </a:rPr>
              <a:t>Look for opportunities for IAR Trainer to also support MH&amp;A organizations with increase use of the IAR</a:t>
            </a:r>
          </a:p>
          <a:p>
            <a:pPr marL="0" lvl="2" indent="0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buFont typeface="Times" panose="02020603050405020304" pitchFamily="18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460375" lvl="2" indent="-460375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460375" lvl="2" indent="-460375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460375" lvl="2" indent="-460375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460375" lvl="2" indent="-460375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460375" lvl="2" indent="-460375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0" indent="0">
              <a:spcAft>
                <a:spcPts val="1800"/>
              </a:spcAft>
              <a:buClr>
                <a:srgbClr val="633C82"/>
              </a:buClr>
              <a:buFont typeface="Times" panose="02020603050405020304" pitchFamily="18" charset="0"/>
              <a:buNone/>
              <a:defRPr/>
            </a:pPr>
            <a:endParaRPr lang="en-US" dirty="0">
              <a:solidFill>
                <a:srgbClr val="000000"/>
              </a:solidFill>
              <a:latin typeface="Arial Narrow"/>
            </a:endParaRPr>
          </a:p>
          <a:p>
            <a:pPr marL="0" indent="0">
              <a:spcAft>
                <a:spcPts val="1800"/>
              </a:spcAft>
              <a:buClr>
                <a:srgbClr val="633C82"/>
              </a:buClr>
              <a:buFont typeface="Times" panose="02020603050405020304" pitchFamily="18" charset="0"/>
              <a:buNone/>
              <a:defRPr/>
            </a:pPr>
            <a:endParaRPr lang="en-US" i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95EE9D-5E5F-4AF2-95BD-7AF8E718A06A}" type="slidenum">
              <a:rPr lang="en-CA" altLang="en-US" smtClean="0">
                <a:latin typeface="Myriad Pro"/>
                <a:ea typeface="ＭＳ Ｐゴシック" pitchFamily="34" charset="-128"/>
              </a:rPr>
              <a:pPr/>
              <a:t>10</a:t>
            </a:fld>
            <a:endParaRPr lang="en-CA" altLang="en-US">
              <a:latin typeface="Myriad Pro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94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2AFF-B04A-44B5-ABBB-3817C3F2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Questions</a:t>
            </a:r>
            <a:endParaRPr lang="en-CA" sz="2800" dirty="0"/>
          </a:p>
        </p:txBody>
      </p:sp>
      <p:pic>
        <p:nvPicPr>
          <p:cNvPr id="4" name="Picture 19" descr="Question mark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693A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r="17274" b="3322"/>
          <a:stretch>
            <a:fillRect/>
          </a:stretch>
        </p:blipFill>
        <p:spPr bwMode="auto">
          <a:xfrm>
            <a:off x="323850" y="1406525"/>
            <a:ext cx="34353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gray">
          <a:xfrm>
            <a:off x="3840480" y="1520190"/>
            <a:ext cx="4674128" cy="39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 anchorCtr="1"/>
          <a:lstStyle>
            <a:lvl1pPr defTabSz="801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40000"/>
              </a:spcAft>
              <a:defRPr/>
            </a:pPr>
            <a:r>
              <a:rPr lang="en-US" sz="4800" b="1" noProof="1">
                <a:solidFill>
                  <a:srgbClr val="333333"/>
                </a:solidFill>
                <a:latin typeface="Arial Narrow"/>
              </a:rPr>
              <a:t>Thank you </a:t>
            </a:r>
            <a:r>
              <a:rPr lang="de-DE" sz="3200" b="1" noProof="1">
                <a:solidFill>
                  <a:srgbClr val="693A77"/>
                </a:solidFill>
                <a:latin typeface="Arial Narrow"/>
              </a:rPr>
              <a:t>Questions? Comments?</a:t>
            </a:r>
            <a:endParaRPr lang="de-DE" sz="3200" noProof="1">
              <a:solidFill>
                <a:srgbClr val="693A77"/>
              </a:solidFill>
              <a:latin typeface="Arial Narrow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Local Health Integration Network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Renfrew Drive, Suite 300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Markham, ON L3R 0E1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905-948-1872  or 1-866-392-5446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905-948-8011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6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central@lhins.on.ca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www.centrallhin.on.ca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40000"/>
              </a:spcAft>
              <a:defRPr/>
            </a:pPr>
            <a:endParaRPr lang="de-DE" sz="1600" b="1" noProof="1">
              <a:solidFill>
                <a:srgbClr val="739AB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1700212"/>
            <a:ext cx="6056313" cy="2490788"/>
          </a:xfrm>
        </p:spPr>
        <p:txBody>
          <a:bodyPr/>
          <a:lstStyle/>
          <a:p>
            <a:r>
              <a:rPr lang="en-US" dirty="0"/>
              <a:t>OCAN Quality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OCAN Quality Toolkit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4602163"/>
          </a:xfrm>
        </p:spPr>
        <p:txBody>
          <a:bodyPr/>
          <a:lstStyle/>
          <a:p>
            <a:r>
              <a:rPr lang="en-CA" sz="2000" dirty="0"/>
              <a:t>Toolkit intent:</a:t>
            </a:r>
          </a:p>
          <a:p>
            <a:pPr lvl="1"/>
            <a:r>
              <a:rPr lang="en-CA" dirty="0"/>
              <a:t>Using real examples, the toolkit provides </a:t>
            </a:r>
            <a:r>
              <a:rPr lang="en-CA" i="1" dirty="0"/>
              <a:t>practical </a:t>
            </a:r>
            <a:r>
              <a:rPr lang="en-CA" dirty="0"/>
              <a:t>ways to improve the quality and utility of OCAN information </a:t>
            </a:r>
          </a:p>
          <a:p>
            <a:pPr lvl="1">
              <a:buNone/>
            </a:pPr>
            <a:endParaRPr lang="en-CA" sz="1800" dirty="0"/>
          </a:p>
          <a:p>
            <a:r>
              <a:rPr lang="en-US" sz="2000" dirty="0"/>
              <a:t>Toolkit measure of success:</a:t>
            </a:r>
          </a:p>
          <a:p>
            <a:pPr lvl="1"/>
            <a:r>
              <a:rPr lang="en-US" dirty="0"/>
              <a:t>Interested HSPs “walk away” with a plan to implement at least one strategy around monitoring OCAN quality and using OCAN information to benefit consumers served</a:t>
            </a:r>
          </a:p>
          <a:p>
            <a:pPr lvl="1"/>
            <a:endParaRPr lang="en-US" sz="1800" dirty="0"/>
          </a:p>
          <a:p>
            <a:r>
              <a:rPr lang="en-US" sz="2000" dirty="0"/>
              <a:t>What’s in the toolkit:</a:t>
            </a:r>
          </a:p>
          <a:p>
            <a:pPr lvl="1"/>
            <a:r>
              <a:rPr lang="en-US" dirty="0"/>
              <a:t>Framework</a:t>
            </a:r>
          </a:p>
          <a:p>
            <a:pPr lvl="1"/>
            <a:r>
              <a:rPr lang="en-US" dirty="0"/>
              <a:t>Sector examples</a:t>
            </a:r>
          </a:p>
          <a:p>
            <a:pPr lvl="1"/>
            <a:r>
              <a:rPr lang="en-US" dirty="0"/>
              <a:t>Worksheets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OCAN Quality Toolkit Framework</a:t>
            </a:r>
          </a:p>
        </p:txBody>
      </p:sp>
      <p:pic>
        <p:nvPicPr>
          <p:cNvPr id="1027" name="Picture 3" descr="OCAN Quality toolkit Framework"/>
          <p:cNvPicPr>
            <a:picLocks noChangeAspect="1" noChangeArrowheads="1"/>
          </p:cNvPicPr>
          <p:nvPr/>
        </p:nvPicPr>
        <p:blipFill>
          <a:blip r:embed="rId3" cstate="print"/>
          <a:srcRect r="2039" b="995"/>
          <a:stretch>
            <a:fillRect/>
          </a:stretch>
        </p:blipFill>
        <p:spPr bwMode="auto">
          <a:xfrm>
            <a:off x="685800" y="1143000"/>
            <a:ext cx="7848600" cy="491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3429000"/>
            <a:ext cx="6781800" cy="144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/>
              <a:t>Strategies to improve the quality of OCANs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Sector Strategies</a:t>
            </a:r>
          </a:p>
        </p:txBody>
      </p:sp>
      <p:pic>
        <p:nvPicPr>
          <p:cNvPr id="21" name="Picture 1" descr="OCAN  Quality framewo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119" y="0"/>
            <a:ext cx="1233881" cy="1120775"/>
          </a:xfrm>
          <a:prstGeom prst="rect">
            <a:avLst/>
          </a:prstGeom>
          <a:noFill/>
        </p:spPr>
      </p:pic>
      <p:pic>
        <p:nvPicPr>
          <p:cNvPr id="5123" name="Picture 3" descr="One on One support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15" y="1371600"/>
            <a:ext cx="2133600" cy="175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8224" y="33528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 on One support</a:t>
            </a:r>
          </a:p>
        </p:txBody>
      </p:sp>
      <p:pic>
        <p:nvPicPr>
          <p:cNvPr id="5134" name="Picture 14" descr="Document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219200"/>
            <a:ext cx="1714500" cy="1524000"/>
          </a:xfrm>
          <a:prstGeom prst="rect">
            <a:avLst/>
          </a:prstGeom>
          <a:noFill/>
        </p:spPr>
      </p:pic>
      <p:pic>
        <p:nvPicPr>
          <p:cNvPr id="20" name="Picture 14" descr="Documen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752600"/>
            <a:ext cx="1714500" cy="1371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22913" y="33528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Consistent approach for </a:t>
            </a:r>
          </a:p>
          <a:p>
            <a:pPr algn="ctr"/>
            <a:r>
              <a:rPr lang="en-US" dirty="0"/>
              <a:t>Documenting free text</a:t>
            </a:r>
          </a:p>
        </p:txBody>
      </p:sp>
      <p:pic>
        <p:nvPicPr>
          <p:cNvPr id="5126" name="Picture 6" descr="https://encrypted-tbn0.gstatic.com/images?q=tbn:ANd9GcSNpDHkAid5hR25kMj_Rnrw1ooUQZMFAMkYutY0mFxLcbUSQoavvQfDJ9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6679" y="1219200"/>
            <a:ext cx="2169681" cy="190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19800" y="3352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using Case Studies</a:t>
            </a:r>
          </a:p>
        </p:txBody>
      </p:sp>
      <p:pic>
        <p:nvPicPr>
          <p:cNvPr id="5132" name="Picture 12" descr="Using standardized reports to identify error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272" y="3962400"/>
            <a:ext cx="2296886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0" y="601980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Using standardized reports</a:t>
            </a:r>
          </a:p>
          <a:p>
            <a:pPr algn="ctr"/>
            <a:r>
              <a:rPr lang="en-US" dirty="0"/>
              <a:t>to identify errors</a:t>
            </a:r>
          </a:p>
        </p:txBody>
      </p:sp>
      <p:pic>
        <p:nvPicPr>
          <p:cNvPr id="5128" name="Picture 8" descr="Committee pictur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2800" y="4076700"/>
            <a:ext cx="2500313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52800" y="60198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Forming a Committee</a:t>
            </a:r>
          </a:p>
        </p:txBody>
      </p:sp>
      <p:pic>
        <p:nvPicPr>
          <p:cNvPr id="5130" name="Picture 10" descr="Process for OCA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2819" y="4076700"/>
            <a:ext cx="2057400" cy="1600200"/>
          </a:xfrm>
          <a:prstGeom prst="rect">
            <a:avLst/>
          </a:prstGeom>
          <a:noFill/>
        </p:spPr>
      </p:pic>
      <p:sp>
        <p:nvSpPr>
          <p:cNvPr id="18" name="TextBox 17" descr="CCIM Logo"/>
          <p:cNvSpPr txBox="1"/>
          <p:nvPr/>
        </p:nvSpPr>
        <p:spPr>
          <a:xfrm>
            <a:off x="6477000" y="6211669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60198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 for OCANs to </a:t>
            </a:r>
          </a:p>
          <a:p>
            <a:pPr algn="ctr"/>
            <a:r>
              <a:rPr lang="en-US" dirty="0"/>
              <a:t>Get done on time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Worksheet</a:t>
            </a:r>
          </a:p>
        </p:txBody>
      </p:sp>
      <p:pic>
        <p:nvPicPr>
          <p:cNvPr id="5" name="Picture 1" descr="OCAN Quality Framewo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969010"/>
          </a:xfrm>
          <a:prstGeom prst="rect">
            <a:avLst/>
          </a:prstGeom>
          <a:noFill/>
        </p:spPr>
      </p:pic>
      <p:pic>
        <p:nvPicPr>
          <p:cNvPr id="4098" name="Picture 2" descr="INPUTWorksheet"/>
          <p:cNvPicPr>
            <a:picLocks noChangeAspect="1" noChangeArrowheads="1"/>
          </p:cNvPicPr>
          <p:nvPr/>
        </p:nvPicPr>
        <p:blipFill>
          <a:blip r:embed="rId4" cstate="print"/>
          <a:srcRect l="23586" t="1706" b="1526"/>
          <a:stretch>
            <a:fillRect/>
          </a:stretch>
        </p:blipFill>
        <p:spPr bwMode="auto">
          <a:xfrm>
            <a:off x="533400" y="1066800"/>
            <a:ext cx="8305800" cy="564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Identifying OCAN information that informs your quality efforts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7" y="73636"/>
            <a:ext cx="8393113" cy="1081087"/>
          </a:xfrm>
        </p:spPr>
        <p:txBody>
          <a:bodyPr/>
          <a:lstStyle/>
          <a:p>
            <a:r>
              <a:rPr lang="en-US" dirty="0"/>
              <a:t>Output: Sector Examples</a:t>
            </a:r>
          </a:p>
        </p:txBody>
      </p:sp>
      <p:pic>
        <p:nvPicPr>
          <p:cNvPr id="20" name="Picture 1" descr="OCAN Quality Framewo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264" y="1"/>
            <a:ext cx="1272735" cy="1066800"/>
          </a:xfrm>
          <a:prstGeom prst="rect">
            <a:avLst/>
          </a:prstGeom>
          <a:noFill/>
        </p:spPr>
      </p:pic>
      <p:graphicFrame>
        <p:nvGraphicFramePr>
          <p:cNvPr id="11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455034"/>
              </p:ext>
            </p:extLst>
          </p:nvPr>
        </p:nvGraphicFramePr>
        <p:xfrm>
          <a:off x="342900" y="1143000"/>
          <a:ext cx="2895600" cy="1400651"/>
        </p:xfrm>
        <a:graphic>
          <a:graphicData uri="http://schemas.openxmlformats.org/drawingml/2006/table">
            <a:tbl>
              <a:tblPr firstRow="1"/>
              <a:tblGrid>
                <a:gridCol w="73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Optimal Referral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Actual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Drop down list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Name of optimal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Drop down 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Name of actual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68307"/>
              </p:ext>
            </p:extLst>
          </p:nvPr>
        </p:nvGraphicFramePr>
        <p:xfrm>
          <a:off x="609600" y="1752600"/>
          <a:ext cx="2362200" cy="1234091"/>
        </p:xfrm>
        <a:graphic>
          <a:graphicData uri="http://schemas.openxmlformats.org/drawingml/2006/table">
            <a:tbl>
              <a:tblPr firstRow="1"/>
              <a:tblGrid>
                <a:gridCol w="544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Accommodation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Submit application for supported housing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" y="3048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Summary of Actions and Summary of Referrals</a:t>
            </a:r>
          </a:p>
        </p:txBody>
      </p:sp>
      <p:pic>
        <p:nvPicPr>
          <p:cNvPr id="26626" name="Picture 2" descr="https://encrypted-tbn0.gstatic.com/images?q=tbn:ANd9GcShqmvDN-URrZMg60duJ0BT2uDV8v4bqWvWx2Bq90CWbMbAew-INYCneV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143000"/>
            <a:ext cx="2133600" cy="18859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352800" y="30480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Level of Agreement – Consumers and Staff</a:t>
            </a:r>
          </a:p>
        </p:txBody>
      </p:sp>
      <p:pic>
        <p:nvPicPr>
          <p:cNvPr id="26628" name="Picture 4" descr="Key demographics and issues for HSP's Client Grou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150" y="1143000"/>
            <a:ext cx="2095500" cy="177919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172200" y="28956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Key Demographics and Issues for HSP’s Client group</a:t>
            </a:r>
          </a:p>
        </p:txBody>
      </p:sp>
      <p:pic>
        <p:nvPicPr>
          <p:cNvPr id="44034" name="Picture 2" descr="https://encrypted-tbn3.gstatic.com/images?q=tbn:ANd9GcTiL-uraHvpeK2rIkFYtrKShGqNd3tgP0e1lCRHtwqAaFIcfW4gMdc6T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" y="4038600"/>
            <a:ext cx="2324100" cy="161925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586045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Consumer Self-Assessment Completion Rate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5553"/>
              </p:ext>
            </p:extLst>
          </p:nvPr>
        </p:nvGraphicFramePr>
        <p:xfrm>
          <a:off x="3505200" y="4038600"/>
          <a:ext cx="2514600" cy="1610962"/>
        </p:xfrm>
        <a:graphic>
          <a:graphicData uri="http://schemas.openxmlformats.org/drawingml/2006/table">
            <a:tbl>
              <a:tblPr first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866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Accommodation</a:t>
                      </a:r>
                    </a:p>
                  </a:txBody>
                  <a:tcPr marL="91415" marR="9141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40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</a:p>
                  </a:txBody>
                  <a:tcPr marL="91415" marR="9141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62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Looking After the Home</a:t>
                      </a:r>
                    </a:p>
                  </a:txBody>
                  <a:tcPr marL="91415" marR="9141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Self Care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15" marR="9141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26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Daytime Activities</a:t>
                      </a:r>
                    </a:p>
                  </a:txBody>
                  <a:tcPr marL="91415" marR="9141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05201" y="586045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Areas of Need</a:t>
            </a:r>
          </a:p>
        </p:txBody>
      </p:sp>
      <p:pic>
        <p:nvPicPr>
          <p:cNvPr id="1027" name="Picture 3" descr="Change in Needs over time forma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39624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72200" y="586045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Change in Needs over Time</a:t>
            </a:r>
          </a:p>
        </p:txBody>
      </p:sp>
      <p:sp>
        <p:nvSpPr>
          <p:cNvPr id="21" name="TextBox 20" descr="CCIM Logo"/>
          <p:cNvSpPr txBox="1"/>
          <p:nvPr/>
        </p:nvSpPr>
        <p:spPr>
          <a:xfrm>
            <a:off x="6477000" y="6211669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09022"/>
          <a:ext cx="8305800" cy="436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395">
                <a:tc>
                  <a:txBody>
                    <a:bodyPr/>
                    <a:lstStyle/>
                    <a:p>
                      <a:pPr lvl="1"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Welcome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60">
                <a:tc>
                  <a:txBody>
                    <a:bodyPr/>
                    <a:lstStyle/>
                    <a:p>
                      <a:pPr lvl="1"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06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LHIN shares</a:t>
                      </a:r>
                      <a:r>
                        <a:rPr lang="en-US" sz="2000" b="0" baseline="0" dirty="0"/>
                        <a:t> work to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Ontario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Assessment of Need (OCAN) and Integrated Assessment Record (IAR) use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Lessons Learned from the Sector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0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OCAN Quality Toolkit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12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Health service provider (HSP) organizations share their approaches for supporting OCAN quality and utility to benefit service users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00B634-CA49-49A3-B409-FA23DA397F0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9"/>
            <a:ext cx="8229600" cy="798512"/>
          </a:xfrm>
        </p:spPr>
        <p:txBody>
          <a:bodyPr/>
          <a:lstStyle/>
          <a:p>
            <a:r>
              <a:rPr lang="en-US" dirty="0"/>
              <a:t>Output: Worksheet</a:t>
            </a:r>
          </a:p>
        </p:txBody>
      </p:sp>
      <p:pic>
        <p:nvPicPr>
          <p:cNvPr id="6" name="Picture 1" descr="OCAN Quality Framewo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264" y="1"/>
            <a:ext cx="1272735" cy="1066800"/>
          </a:xfrm>
          <a:prstGeom prst="rect">
            <a:avLst/>
          </a:prstGeom>
          <a:noFill/>
        </p:spPr>
      </p:pic>
      <p:pic>
        <p:nvPicPr>
          <p:cNvPr id="2051" name="Picture 3" descr="OUTPUTWorkshee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3567" t="1569" b="1852"/>
          <a:stretch>
            <a:fillRect/>
          </a:stretch>
        </p:blipFill>
        <p:spPr bwMode="auto">
          <a:xfrm>
            <a:off x="457200" y="990600"/>
            <a:ext cx="8229600" cy="56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0" y="3048000"/>
            <a:ext cx="5072063" cy="1752600"/>
          </a:xfrm>
        </p:spPr>
        <p:txBody>
          <a:bodyPr/>
          <a:lstStyle/>
          <a:p>
            <a:r>
              <a:rPr lang="en-US" b="1" dirty="0"/>
              <a:t>How do you review the outputs to contribute to improving service quality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Example Strategies</a:t>
            </a:r>
          </a:p>
        </p:txBody>
      </p:sp>
      <p:pic>
        <p:nvPicPr>
          <p:cNvPr id="15361" name="Picture 1" descr="OCAN Quality Framewo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47800" cy="1144347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715000"/>
          </a:xfrm>
        </p:spPr>
        <p:txBody>
          <a:bodyPr/>
          <a:lstStyle/>
          <a:p>
            <a:r>
              <a:rPr lang="en-CA" dirty="0"/>
              <a:t>Gives examples of processes to regularly review the OCAN information to inform service delivery and decision-making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sz="2200" dirty="0"/>
              <a:t>Consumer/Worker Meetings</a:t>
            </a:r>
          </a:p>
          <a:p>
            <a:pPr lvl="1"/>
            <a:r>
              <a:rPr lang="en-US" sz="2200" dirty="0"/>
              <a:t>Supervision Meetings</a:t>
            </a:r>
          </a:p>
          <a:p>
            <a:pPr lvl="1"/>
            <a:r>
              <a:rPr lang="en-US" sz="2200" dirty="0"/>
              <a:t>Direct Service Team Meetings/Case Conferences</a:t>
            </a:r>
          </a:p>
          <a:p>
            <a:pPr lvl="1"/>
            <a:r>
              <a:rPr lang="en-US" sz="2200" dirty="0"/>
              <a:t>Program Planning Meetings</a:t>
            </a:r>
          </a:p>
          <a:p>
            <a:pPr lvl="1"/>
            <a:r>
              <a:rPr lang="en-US" sz="2200" dirty="0"/>
              <a:t>HSP Strategic Level Planning and Evaluation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20483" name="Picture 3" descr="Direct Service Team meet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4860892" cy="2121396"/>
          </a:xfrm>
          <a:prstGeom prst="rect">
            <a:avLst/>
          </a:prstGeom>
          <a:noFill/>
        </p:spPr>
      </p:pic>
      <p:pic>
        <p:nvPicPr>
          <p:cNvPr id="5" name="Picture 7" descr="Supervision Meetin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86000"/>
            <a:ext cx="3124200" cy="2514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Worksheet</a:t>
            </a:r>
          </a:p>
        </p:txBody>
      </p:sp>
      <p:pic>
        <p:nvPicPr>
          <p:cNvPr id="3075" name="Picture 3" descr="OCAN Quality Framewor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023889"/>
          </a:xfrm>
          <a:prstGeom prst="rect">
            <a:avLst/>
          </a:prstGeom>
          <a:noFill/>
        </p:spPr>
      </p:pic>
      <p:pic>
        <p:nvPicPr>
          <p:cNvPr id="3074" name="Picture 2" descr="REVIEWWorksheet"/>
          <p:cNvPicPr>
            <a:picLocks noChangeAspect="1" noChangeArrowheads="1"/>
          </p:cNvPicPr>
          <p:nvPr/>
        </p:nvPicPr>
        <p:blipFill>
          <a:blip r:embed="rId4" cstate="print"/>
          <a:srcRect l="24335" t="1483" r="714"/>
          <a:stretch>
            <a:fillRect/>
          </a:stretch>
        </p:blipFill>
        <p:spPr bwMode="auto">
          <a:xfrm>
            <a:off x="533400" y="1066800"/>
            <a:ext cx="8382000" cy="55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it start?</a:t>
            </a:r>
          </a:p>
        </p:txBody>
      </p:sp>
      <p:pic>
        <p:nvPicPr>
          <p:cNvPr id="4" name="Picture 6" descr="OCAN Quality Framewor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3283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You can start anywhere within the framework </a:t>
            </a:r>
          </a:p>
          <a:p>
            <a:r>
              <a:rPr lang="en-US" dirty="0"/>
              <a:t>Take an approach that fits with your organization’s focus and culture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Examples: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Summary of Actions used regularly – Output and Review</a:t>
            </a:r>
          </a:p>
          <a:p>
            <a:r>
              <a:rPr lang="en-US" dirty="0"/>
              <a:t>Planned refresher training– Input</a:t>
            </a:r>
          </a:p>
          <a:p>
            <a:r>
              <a:rPr lang="en-US" dirty="0"/>
              <a:t>Quality improvement working group meetings – Review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081087"/>
          </a:xfrm>
        </p:spPr>
        <p:txBody>
          <a:bodyPr/>
          <a:lstStyle/>
          <a:p>
            <a:r>
              <a:rPr lang="en-US" dirty="0"/>
              <a:t>Section 6: Next Steps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1066800"/>
            <a:ext cx="45720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ea typeface="ＭＳ Ｐゴシック" pitchFamily="34" charset="-128"/>
              </a:rPr>
              <a:t>Put a plan of action in place</a:t>
            </a: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0483" name="Picture 3" descr="Quality Planning templat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828801"/>
            <a:ext cx="8001000" cy="4419599"/>
          </a:xfr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620000" cy="890588"/>
          </a:xfrm>
        </p:spPr>
        <p:txBody>
          <a:bodyPr/>
          <a:lstStyle/>
          <a:p>
            <a:r>
              <a:rPr lang="en-US" sz="3200" dirty="0"/>
              <a:t>Lessons Learned </a:t>
            </a:r>
            <a:br>
              <a:rPr lang="en-US" sz="3200" dirty="0"/>
            </a:br>
            <a:r>
              <a:rPr lang="en-US" sz="3200" dirty="0"/>
              <a:t>from the Sector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514600" y="3581400"/>
            <a:ext cx="5410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86BC"/>
                </a:solidFill>
              </a:rPr>
              <a:t>Summary from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/>
              <a:t>Lessons Learned from the Sector - 2015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66061"/>
              </p:ext>
            </p:extLst>
          </p:nvPr>
        </p:nvGraphicFramePr>
        <p:xfrm>
          <a:off x="381000" y="954833"/>
          <a:ext cx="8458200" cy="506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Challenges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Lessons Learned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05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Sustaining the use of the Ontario Common Assessment of Need (OCAN) tool to support client care</a:t>
                      </a:r>
                    </a:p>
                    <a:p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applying OCAN to support clinical benefits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engaging consumers in the assessment process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seen as a paper exercise/administrative task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Review and modify approach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="0" dirty="0"/>
                        <a:t>Champions/Mentors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="0" dirty="0"/>
                        <a:t>Communication Plan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Supportive working environment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Standard script to inform consumers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Use OCAN information</a:t>
                      </a:r>
                      <a:r>
                        <a:rPr lang="en-US" sz="1600" b="0" baseline="0" dirty="0"/>
                        <a:t> in practice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Highlight OCAN research – positive client outcomes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213">
                <a:tc>
                  <a:txBody>
                    <a:bodyPr/>
                    <a:lstStyle/>
                    <a:p>
                      <a:r>
                        <a:rPr lang="en-US" sz="1600" b="0" dirty="0"/>
                        <a:t>Maintaining the standards and data quality of the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/>
                        <a:t>assessment information entered in OCAN</a:t>
                      </a:r>
                    </a:p>
                    <a:p>
                      <a:endParaRPr lang="en-US" sz="1600" b="0" dirty="0"/>
                    </a:p>
                    <a:p>
                      <a:endParaRPr lang="en-US" sz="1600" b="0" dirty="0"/>
                    </a:p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Training strategy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OCAN coordinator/working group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Use of OCAN Quality Toolkit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OCAN quality audit reviews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Use of OCAN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0"/>
            <a:ext cx="8675687" cy="838199"/>
          </a:xfrm>
        </p:spPr>
        <p:txBody>
          <a:bodyPr>
            <a:noAutofit/>
          </a:bodyPr>
          <a:lstStyle/>
          <a:p>
            <a:r>
              <a:rPr lang="en-US" sz="2800" dirty="0"/>
              <a:t>Lessons Learned from the Sector – Cont’d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75692"/>
              </p:ext>
            </p:extLst>
          </p:nvPr>
        </p:nvGraphicFramePr>
        <p:xfrm>
          <a:off x="381000" y="735505"/>
          <a:ext cx="8229600" cy="536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79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Challenges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Lessons Learned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141">
                <a:tc>
                  <a:txBody>
                    <a:bodyPr/>
                    <a:lstStyle/>
                    <a:p>
                      <a:r>
                        <a:rPr lang="en-US" sz="1600" b="0" dirty="0"/>
                        <a:t>Maintaining reassessment schedule for OCAN and incorporating it into the daily 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Use of tools to ensure</a:t>
                      </a:r>
                      <a:r>
                        <a:rPr lang="en-US" sz="1600" b="0" baseline="0" dirty="0"/>
                        <a:t> 6 month time frame is followed (e.g. email reminders)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approaches that are efficient and focus on clinical value of client reviews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the OCAN individual assessment reports and HSP standardized aggregate reports to support service delivery and quality improvement planning  </a:t>
                      </a:r>
                    </a:p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Process for accessing reports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Determine priority outputs to review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Process for reviewing</a:t>
                      </a:r>
                      <a:r>
                        <a:rPr lang="en-US" sz="1600" b="0" baseline="0" dirty="0"/>
                        <a:t> reports </a:t>
                      </a:r>
                      <a:endParaRPr lang="en-US" sz="1600" b="0" dirty="0"/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204"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Maintaining Technology in order to enter OCANs electronically, upload to IAR and access reports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challenges using IAR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challenges using HSP Software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dirty="0"/>
                        <a:t>Ensure OCANs are uploaded to the IAR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b="0" baseline="0" dirty="0"/>
                        <a:t>HSPs maintain IAR user accounts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="0" dirty="0"/>
                        <a:t>Process to</a:t>
                      </a:r>
                      <a:r>
                        <a:rPr lang="en-US" sz="1600" b="0" baseline="0" dirty="0"/>
                        <a:t> address IAR technical issues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="0" baseline="0" dirty="0"/>
                        <a:t>Work with vendor to do periodic updates to improve efficiency and customize reports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223202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Strategies to Support OCAN Quality and Use</a:t>
            </a:r>
            <a:endParaRPr lang="en-C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14800"/>
            <a:ext cx="6400800" cy="1138808"/>
          </a:xfrm>
        </p:spPr>
        <p:txBody>
          <a:bodyPr/>
          <a:lstStyle/>
          <a:p>
            <a:r>
              <a:rPr lang="en-CA" b="1" dirty="0">
                <a:solidFill>
                  <a:srgbClr val="796969"/>
                </a:solidFill>
              </a:rPr>
              <a:t>Jonathan Hewitt</a:t>
            </a:r>
          </a:p>
        </p:txBody>
      </p:sp>
      <p:pic>
        <p:nvPicPr>
          <p:cNvPr id="1026" name="Picture 2" descr="CM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46246"/>
            <a:ext cx="4608512" cy="12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1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239000" cy="52578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marL="342900" lvl="1" indent="-342900">
              <a:buChar char="•"/>
            </a:pPr>
            <a:r>
              <a:rPr lang="en-US" b="1" dirty="0">
                <a:ea typeface="+mn-ea"/>
                <a:cs typeface="+mn-cs"/>
              </a:rPr>
              <a:t>To learn about strategies LHINs and HSPs are currently using to: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sz="2000" i="1" dirty="0"/>
              <a:t>Monitor the quality of OCANs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sz="2000" i="1" dirty="0"/>
              <a:t>Utilize OCAN information in service delivery and planning</a:t>
            </a:r>
          </a:p>
          <a:p>
            <a:pPr marL="742950" lvl="2" indent="-342900">
              <a:buNone/>
            </a:pPr>
            <a:endParaRPr lang="en-US" sz="2200" dirty="0"/>
          </a:p>
          <a:p>
            <a:pPr marL="342900" lvl="1" indent="-342900">
              <a:buChar char="•"/>
            </a:pPr>
            <a:r>
              <a:rPr lang="en-US" b="1" dirty="0"/>
              <a:t>To think about ways you may want to build on your current strategies</a:t>
            </a:r>
            <a:br>
              <a:rPr lang="en-US" sz="2600" dirty="0">
                <a:ea typeface="+mn-ea"/>
                <a:cs typeface="+mn-cs"/>
              </a:rPr>
            </a:br>
            <a:endParaRPr lang="en-US" sz="2600" dirty="0">
              <a:ea typeface="+mn-ea"/>
              <a:cs typeface="+mn-cs"/>
            </a:endParaRPr>
          </a:p>
          <a:p>
            <a:pPr marL="342900" lvl="1" indent="-342900">
              <a:buChar char="•"/>
            </a:pPr>
            <a:r>
              <a:rPr lang="en-US" b="1" dirty="0">
                <a:ea typeface="+mn-ea"/>
                <a:cs typeface="+mn-cs"/>
              </a:rPr>
              <a:t>To walk away with tools to put ideas into action</a:t>
            </a:r>
          </a:p>
          <a:p>
            <a:endParaRPr lang="en-US" sz="2600" dirty="0"/>
          </a:p>
          <a:p>
            <a:pPr>
              <a:buNone/>
            </a:pPr>
            <a:r>
              <a:rPr lang="en-US" sz="1900" dirty="0"/>
              <a:t>  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D746-3C1B-48F7-96F5-77574206833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2394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Background </a:t>
            </a:r>
            <a:br>
              <a:rPr lang="en-US" sz="32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CA" sz="3200" b="1" i="1" dirty="0">
                <a:solidFill>
                  <a:schemeClr val="tx1">
                    <a:lumMod val="75000"/>
                  </a:schemeClr>
                </a:solidFill>
              </a:rPr>
              <a:t>CMHA-Haliburton, Kawartha, Pine Ridge Branch</a:t>
            </a:r>
            <a:endParaRPr lang="en-CA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CA" sz="2800" dirty="0">
                <a:solidFill>
                  <a:prstClr val="black"/>
                </a:solidFill>
                <a:latin typeface="Calibri"/>
              </a:rPr>
              <a:t>CMHA branch provides services to clients over a large geographic region 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CA" sz="2800" dirty="0">
                <a:solidFill>
                  <a:prstClr val="black"/>
                </a:solidFill>
                <a:latin typeface="Calibri"/>
              </a:rPr>
              <a:t>All staff and managers have been trained in the use of the OCAN tool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CA" sz="2800" dirty="0">
                <a:solidFill>
                  <a:prstClr val="black"/>
                </a:solidFill>
                <a:latin typeface="Calibri"/>
              </a:rPr>
              <a:t>OCAN is used in many different programs &amp; services 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CA" sz="2800" dirty="0">
                <a:solidFill>
                  <a:prstClr val="black"/>
                </a:solidFill>
                <a:latin typeface="Calibri"/>
              </a:rPr>
              <a:t>Clients’ first OCANs are completed at intake to help determine appropriate service type</a:t>
            </a:r>
          </a:p>
          <a:p>
            <a:pPr marL="0" indent="0">
              <a:buNone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01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Strategies used to Sustain the OCAN</a:t>
            </a:r>
            <a:endParaRPr lang="en-CA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Getting “Buy In” from all stakeholders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Established an OCAN Oversight Committee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Include OCAN discussions in team meetings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Action items generated from OCANs are provided as part of the client case transfer to appropriate service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Common software for OCAN improved sharing and coordination across programs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Regular audits of OCANs and follow-up as needed</a:t>
            </a:r>
          </a:p>
          <a:p>
            <a:pPr marL="0" indent="0">
              <a:buNone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65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Strategies to Ensure Quality of OCANs:</a:t>
            </a:r>
            <a:br>
              <a:rPr lang="en-US" sz="32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Training and On-going Support for Staff</a:t>
            </a:r>
            <a:endParaRPr lang="en-CA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/>
          <a:lstStyle/>
          <a:p>
            <a:pPr marL="342900" lvl="0" indent="-342900"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Customize Training Materials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742950" lvl="1" indent="-285750">
              <a:buClrTx/>
              <a:buSzTx/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Created a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Domain Reference Guide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unique to our community – *don’t get stuck on “anchor questions”</a:t>
            </a:r>
          </a:p>
          <a:p>
            <a:pPr marL="742950" lvl="1" indent="-285750">
              <a:spcAft>
                <a:spcPts val="600"/>
              </a:spcAft>
              <a:buClrTx/>
              <a:buSzTx/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Produced a 4 hour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OCAN Training Video</a:t>
            </a:r>
          </a:p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Deliver  training sessions for new staff and refresher training for existing staff</a:t>
            </a:r>
          </a:p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Have OCAN mentor/trainer available for “on the job” support for staff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49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chemeClr val="tx1">
                    <a:lumMod val="75000"/>
                  </a:schemeClr>
                </a:solidFill>
              </a:rPr>
              <a:t>Using OCAN to support client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OCAN is a really good framework- adjust approach to using OCAN to fit specific client and service type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Highlight at the start that this is a valuable evidence-based assessment tool to support client care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OCAN identifies, more rapidly, which individuals are appropriate for our services and which other services in the community would best fit their needs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Use OCAN information to develop actions and monitor treatment plans 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Use OCAN reports to support decisions that have positive impact on clients  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0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Challenges Resolved</a:t>
            </a:r>
            <a:endParaRPr lang="en-CA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3AE3E7-F188-48E6-9941-58E1A97ED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43125"/>
              </p:ext>
            </p:extLst>
          </p:nvPr>
        </p:nvGraphicFramePr>
        <p:xfrm>
          <a:off x="685800" y="962371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658">
                  <a:extLst>
                    <a:ext uri="{9D8B030D-6E8A-4147-A177-3AD203B41FA5}">
                      <a16:colId xmlns:a16="http://schemas.microsoft.com/office/drawing/2014/main" val="3461108379"/>
                    </a:ext>
                  </a:extLst>
                </a:gridCol>
                <a:gridCol w="4840942">
                  <a:extLst>
                    <a:ext uri="{9D8B030D-6E8A-4147-A177-3AD203B41FA5}">
                      <a16:colId xmlns:a16="http://schemas.microsoft.com/office/drawing/2014/main" val="3916129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Challenges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Resolved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4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OCAN initially used as a tool to collect data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OCAN now used to create treatment/service plans for clients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Using OCAN as a valuable evidence-based assessment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8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Need to triage individuals into appropriate services 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OCAN assists with client referrals to community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Connects clients faster and more efficiently with the right services both externally and internally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0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Time to complete OCAN Reassessment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Software auto population feature reduces length of time for reassessment 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7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Challenges for youth accessing adult services as they transition from other youth programs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Trained staff from other youth agencies to utilize the OCAN for transitioning youth from their services to adult programs 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35706"/>
                  </a:ext>
                </a:extLst>
              </a:tr>
            </a:tbl>
          </a:graphicData>
        </a:graphic>
      </p:graphicFrame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5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Current Issues</a:t>
            </a:r>
            <a:endParaRPr lang="en-CA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Wide variance in the comprehensiveness of completed OCANS among HSPs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For individuals that have chronic mental health symptoms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(e.g. psychosis), completing the OCAN can be problematic depending on their level of wellness </a:t>
            </a:r>
          </a:p>
          <a:p>
            <a:pPr marL="342900" lvl="0" indent="-342900">
              <a:spcAft>
                <a:spcPts val="12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More valuable if OCAN was used across the entire MHA services so that everyone ‘speaks the same language ’ for service provision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86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Key Tips for Success- OCAN</a:t>
            </a:r>
            <a:endParaRPr lang="en-CA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Make sure you have staff buy in </a:t>
            </a:r>
          </a:p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Allow the tool to be used to its fullest extent</a:t>
            </a:r>
          </a:p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Adapt approach to using OCAN to fit your particular organization’s needs and culture</a:t>
            </a:r>
          </a:p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Review the actions and create comprehensive comments in the OCAN to maximize clinical utility</a:t>
            </a:r>
          </a:p>
          <a:p>
            <a:pPr marL="342900" lvl="0" indent="-342900">
              <a:spcAft>
                <a:spcPts val="600"/>
              </a:spcAft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Utilize software generated OCAN Reports  to enable you to compare the levels of need change over time.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80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3FB0AA-67FB-454D-82C5-E8F116E9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Questions or Comments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Jonathan Hewitt</a:t>
            </a:r>
          </a:p>
          <a:p>
            <a:r>
              <a:rPr lang="en-CA" dirty="0"/>
              <a:t>CMHA-</a:t>
            </a:r>
            <a:r>
              <a:rPr lang="en-CA" dirty="0" err="1"/>
              <a:t>Haliburton</a:t>
            </a:r>
            <a:r>
              <a:rPr lang="en-CA" dirty="0"/>
              <a:t>, Kawartha, Pine Ridge Branch</a:t>
            </a:r>
            <a:endParaRPr lang="en-US" dirty="0"/>
          </a:p>
          <a:p>
            <a:r>
              <a:rPr lang="en-CA" dirty="0">
                <a:hlinkClick r:id="rId2"/>
              </a:rPr>
              <a:t>jhewitt@cmhahkpr.ca</a:t>
            </a:r>
            <a:r>
              <a:rPr lang="en-CA" dirty="0"/>
              <a:t> </a:t>
            </a:r>
          </a:p>
          <a:p>
            <a:r>
              <a:rPr lang="en-CA" dirty="0"/>
              <a:t>(705)748-6711 Ext. 2028</a:t>
            </a:r>
          </a:p>
        </p:txBody>
      </p:sp>
      <p:pic>
        <p:nvPicPr>
          <p:cNvPr id="4" name="Picture 2" descr="CM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2411"/>
            <a:ext cx="1728192" cy="4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098B-43E8-450A-9C76-6516E4FD7190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4114800"/>
          </a:xfrm>
        </p:spPr>
        <p:txBody>
          <a:bodyPr/>
          <a:lstStyle/>
          <a:p>
            <a:pPr algn="ctr"/>
            <a:r>
              <a:rPr lang="en-US" altLang="en-US" sz="4000" dirty="0">
                <a:latin typeface="Arial Black" pitchFamily="34" charset="0"/>
              </a:rPr>
              <a:t>Strategies that Support OCAN Quality and Use</a:t>
            </a:r>
            <a:br>
              <a:rPr lang="en-US" altLang="en-US" sz="4000" dirty="0">
                <a:latin typeface="Arial Black" pitchFamily="34" charset="0"/>
              </a:rPr>
            </a:br>
            <a:br>
              <a:rPr lang="en-US" altLang="en-US" sz="4000" dirty="0"/>
            </a:br>
            <a:r>
              <a:rPr lang="en-US" altLang="en-US" sz="2800" b="1" dirty="0">
                <a:latin typeface="Arial" charset="0"/>
                <a:cs typeface="Arial" charset="0"/>
              </a:rPr>
              <a:t>University Health Network</a:t>
            </a:r>
            <a:br>
              <a:rPr lang="en-US" altLang="en-US" sz="3200" dirty="0">
                <a:latin typeface="Arial Narrow" pitchFamily="34" charset="0"/>
              </a:rPr>
            </a:br>
            <a:br>
              <a:rPr lang="en-US" altLang="en-US" sz="3200" dirty="0"/>
            </a:br>
            <a:endParaRPr lang="en-US" alt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Faith Vermeer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Arial Black" pitchFamily="34" charset="0"/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altLang="en-US" sz="2800" dirty="0"/>
              <a:t>UHN began using OCAN in 2012</a:t>
            </a:r>
          </a:p>
          <a:p>
            <a:pPr>
              <a:spcAft>
                <a:spcPts val="600"/>
              </a:spcAft>
            </a:pPr>
            <a:r>
              <a:rPr lang="en-CA" altLang="en-US" sz="2800" dirty="0"/>
              <a:t>UHN uses OCAN in all recommended outpatient mental health services</a:t>
            </a:r>
          </a:p>
          <a:p>
            <a:pPr>
              <a:spcAft>
                <a:spcPts val="600"/>
              </a:spcAft>
            </a:pPr>
            <a:r>
              <a:rPr lang="en-CA" altLang="en-US" sz="2800" dirty="0"/>
              <a:t>Focus in this presentation on strategies used in the Assertive Community Treatment Team (ACTT)</a:t>
            </a:r>
            <a:endParaRPr lang="en-US" altLang="en-US" sz="28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Champlain LHIN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dirty="0"/>
              <a:t>Process to Support the use of OCAN and IAR</a:t>
            </a:r>
            <a:endParaRPr lang="en-CA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416" y="4267200"/>
            <a:ext cx="8953168" cy="15240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en-US" sz="1400" dirty="0"/>
              <a:t>Presenter: Kevin Barclay</a:t>
            </a:r>
          </a:p>
          <a:p>
            <a:pPr algn="l">
              <a:spcAft>
                <a:spcPts val="0"/>
              </a:spcAft>
            </a:pPr>
            <a:r>
              <a:rPr lang="en-US" altLang="en-US" sz="1400" i="1" dirty="0"/>
              <a:t>Date: </a:t>
            </a:r>
            <a:r>
              <a:rPr lang="en-US" altLang="en-US" sz="1400" dirty="0"/>
              <a:t>January, 2016</a:t>
            </a:r>
            <a:endParaRPr lang="en-US" altLang="en-US" sz="1400" i="1" dirty="0"/>
          </a:p>
          <a:p>
            <a:pPr algn="l">
              <a:spcAft>
                <a:spcPts val="0"/>
              </a:spcAft>
            </a:pPr>
            <a:r>
              <a:rPr lang="en-US" altLang="en-US" sz="1400" dirty="0"/>
              <a:t>Location: Webinar</a:t>
            </a:r>
            <a:endParaRPr lang="en-US" altLang="en-US" sz="1400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371600"/>
          </a:xfrm>
        </p:spPr>
        <p:txBody>
          <a:bodyPr/>
          <a:lstStyle/>
          <a:p>
            <a:r>
              <a:rPr lang="en-US" altLang="en-US" sz="3600" dirty="0">
                <a:latin typeface="Arial Black" pitchFamily="34" charset="0"/>
              </a:rPr>
              <a:t>Strategy to maintain the </a:t>
            </a:r>
            <a:br>
              <a:rPr lang="en-US" altLang="en-US" sz="3600" dirty="0">
                <a:latin typeface="Arial Black" pitchFamily="34" charset="0"/>
              </a:rPr>
            </a:br>
            <a:r>
              <a:rPr lang="en-US" altLang="en-US" sz="3600" dirty="0">
                <a:latin typeface="Arial Black" pitchFamily="34" charset="0"/>
              </a:rPr>
              <a:t>quality of OCANs: Training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altLang="en-US" dirty="0"/>
              <a:t>OCAN trainer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provides</a:t>
            </a:r>
            <a:r>
              <a:rPr lang="en-US" altLang="en-US" dirty="0">
                <a:solidFill>
                  <a:schemeClr val="bg1"/>
                </a:solidFill>
              </a:rPr>
              <a:t>: </a:t>
            </a:r>
            <a:endParaRPr lang="en-US" altLang="en-US" dirty="0"/>
          </a:p>
          <a:p>
            <a:pPr marL="514350" indent="-514350">
              <a:defRPr/>
            </a:pPr>
            <a:r>
              <a:rPr lang="en-US" altLang="en-US" sz="2800" dirty="0"/>
              <a:t>Training course for new staff</a:t>
            </a:r>
          </a:p>
          <a:p>
            <a:pPr marL="514350" indent="-514350">
              <a:defRPr/>
            </a:pPr>
            <a:r>
              <a:rPr lang="en-US" altLang="en-US" sz="2800" dirty="0"/>
              <a:t>IAR training </a:t>
            </a:r>
          </a:p>
          <a:p>
            <a:pPr marL="514350" indent="-514350">
              <a:defRPr/>
            </a:pPr>
            <a:r>
              <a:rPr lang="en-US" altLang="en-US" sz="2800" dirty="0"/>
              <a:t>Informal refreshers during monthly business meetings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n-US" altLang="en-US" sz="2800" dirty="0"/>
              <a:t>One on one support as needed</a:t>
            </a:r>
          </a:p>
          <a:p>
            <a:pPr marL="0" indent="0"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514350" indent="-514350">
              <a:buFontTx/>
              <a:buNone/>
              <a:defRPr/>
            </a:pPr>
            <a:endParaRPr lang="en-US" altLang="en-US" dirty="0"/>
          </a:p>
          <a:p>
            <a:pPr marL="514350" indent="-514350">
              <a:buFontTx/>
              <a:buNone/>
              <a:defRPr/>
            </a:pPr>
            <a:endParaRPr lang="en-US" altLang="en-US" dirty="0"/>
          </a:p>
          <a:p>
            <a:pPr marL="514350" indent="-514350"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371600"/>
          </a:xfrm>
        </p:spPr>
        <p:txBody>
          <a:bodyPr/>
          <a:lstStyle/>
          <a:p>
            <a:r>
              <a:rPr lang="en-US" altLang="en-US" sz="3400" dirty="0">
                <a:latin typeface="Arial Black" pitchFamily="34" charset="0"/>
              </a:rPr>
              <a:t>Strategy to support the quality of OCANs: Business Meetings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Tx/>
              <a:buNone/>
            </a:pPr>
            <a:r>
              <a:rPr lang="en-US" altLang="en-US" sz="2800" b="1" i="1" dirty="0"/>
              <a:t>The ACT team has monthly business meetings</a:t>
            </a:r>
          </a:p>
          <a:p>
            <a:pPr marL="514350" indent="-514350">
              <a:spcAft>
                <a:spcPts val="1200"/>
              </a:spcAft>
            </a:pPr>
            <a:r>
              <a:rPr lang="en-US" altLang="en-US" sz="2800" dirty="0"/>
              <a:t>OCAN is a standing agenda item at the meetings</a:t>
            </a:r>
          </a:p>
          <a:p>
            <a:pPr marL="514350" indent="-514350">
              <a:spcAft>
                <a:spcPts val="600"/>
              </a:spcAft>
            </a:pPr>
            <a:r>
              <a:rPr lang="en-US" altLang="en-US" sz="2800" dirty="0"/>
              <a:t>Opportunity for staff to raise any issues and ask questions related to OCAN</a:t>
            </a:r>
          </a:p>
          <a:p>
            <a:pPr marL="514350" indent="-514350">
              <a:spcAft>
                <a:spcPts val="600"/>
              </a:spcAft>
            </a:pPr>
            <a:r>
              <a:rPr lang="en-US" altLang="en-US" sz="2800" dirty="0"/>
              <a:t>Plan to review parts of the OCAN. E.g. discuss ratings of 1 or 2 domains per meeting to ensure consistency in scoring</a:t>
            </a:r>
          </a:p>
          <a:p>
            <a:pPr marL="514350" indent="-514350">
              <a:buFontTx/>
              <a:buNone/>
            </a:pPr>
            <a:endParaRPr lang="en-US" altLang="en-US" dirty="0"/>
          </a:p>
          <a:p>
            <a:pPr marL="514350" indent="-514350">
              <a:buFontTx/>
              <a:buNone/>
            </a:pPr>
            <a:endParaRPr lang="en-US" altLang="en-US" dirty="0"/>
          </a:p>
          <a:p>
            <a:pPr marL="514350" indent="-514350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altLang="en-US" sz="3600" dirty="0">
                <a:latin typeface="Arial Black" pitchFamily="34" charset="0"/>
              </a:rPr>
              <a:t>Strategies for maximizing the clinical value of OCAN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For new clients, view latest OCAN on IAR to have more of a history and build on client’s story 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Use OCAN to support the engagement process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Promote the self assessment as a way to capture the Client’s voice </a:t>
            </a:r>
          </a:p>
          <a:p>
            <a:pPr>
              <a:spcAft>
                <a:spcPts val="1200"/>
              </a:spcAft>
            </a:pPr>
            <a:r>
              <a:rPr lang="en-CA" altLang="en-US" sz="2400" dirty="0"/>
              <a:t>When clients express no goals, use the self assessment to discuss identified unmet needs and begin goal planning</a:t>
            </a:r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400" dirty="0"/>
              <a:t>Use OCAN information in treatment planning, assessing goals and reviewing progress</a:t>
            </a:r>
          </a:p>
          <a:p>
            <a:pPr>
              <a:spcAft>
                <a:spcPts val="1200"/>
              </a:spcAft>
            </a:pPr>
            <a:endParaRPr lang="en-US" altLang="en-US" sz="2400" dirty="0"/>
          </a:p>
          <a:p>
            <a:pPr>
              <a:spcAft>
                <a:spcPts val="1200"/>
              </a:spcAft>
            </a:pPr>
            <a:endParaRPr lang="en-US" altLang="en-US" sz="2400" dirty="0"/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altLang="en-US" sz="3600" dirty="0">
                <a:latin typeface="Arial Black" pitchFamily="34" charset="0"/>
              </a:rPr>
              <a:t>Presenting OCANs at weekly treatment planning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defRPr/>
            </a:pPr>
            <a:r>
              <a:rPr lang="en-CA" sz="2400" dirty="0"/>
              <a:t>6 month OCAN reassessments are scheduled to coincide with the treatment planning schedule</a:t>
            </a:r>
          </a:p>
          <a:p>
            <a:pPr>
              <a:spcAft>
                <a:spcPts val="1200"/>
              </a:spcAft>
              <a:defRPr/>
            </a:pPr>
            <a:r>
              <a:rPr lang="en-CA" sz="2400" dirty="0"/>
              <a:t>Email reminders for OCAN reassessment due dates are sent out to staff</a:t>
            </a:r>
          </a:p>
          <a:p>
            <a:pPr>
              <a:spcAft>
                <a:spcPts val="1200"/>
              </a:spcAft>
              <a:defRPr/>
            </a:pPr>
            <a:r>
              <a:rPr lang="en-CA" sz="2400" dirty="0"/>
              <a:t>Use treatment planning to complete outstanding OCANs and new intakes </a:t>
            </a:r>
          </a:p>
          <a:p>
            <a:pPr>
              <a:spcAft>
                <a:spcPts val="1200"/>
              </a:spcAft>
              <a:defRPr/>
            </a:pPr>
            <a:r>
              <a:rPr lang="en-CA" sz="2400" dirty="0"/>
              <a:t>Discuss any urgent issues and use OCAN to create action plan</a:t>
            </a:r>
          </a:p>
          <a:p>
            <a:pPr>
              <a:spcAft>
                <a:spcPts val="1200"/>
              </a:spcAft>
              <a:defRPr/>
            </a:pPr>
            <a:r>
              <a:rPr lang="en-CA" sz="2400" dirty="0"/>
              <a:t>View client history and review/complete current OCAN</a:t>
            </a:r>
          </a:p>
          <a:p>
            <a:pPr>
              <a:spcAft>
                <a:spcPts val="1200"/>
              </a:spcAft>
              <a:defRPr/>
            </a:pPr>
            <a:r>
              <a:rPr lang="en-CA" sz="2400" dirty="0"/>
              <a:t>Allows us to view progress/strengths/goals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endParaRPr lang="en-CA" sz="2400" dirty="0"/>
          </a:p>
          <a:p>
            <a:pPr>
              <a:spcAft>
                <a:spcPts val="1200"/>
              </a:spcAft>
              <a:defRPr/>
            </a:pPr>
            <a:endParaRPr lang="en-CA" dirty="0">
              <a:solidFill>
                <a:srgbClr val="FF0000"/>
              </a:solidFill>
            </a:endParaRPr>
          </a:p>
          <a:p>
            <a:pPr>
              <a:defRPr/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CA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FB3F8-234A-48B4-95F8-7DE684B4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 - UHN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Faith Vermeer</a:t>
            </a:r>
          </a:p>
          <a:p>
            <a:r>
              <a:rPr lang="en-CA" dirty="0"/>
              <a:t>University Health Network</a:t>
            </a:r>
          </a:p>
          <a:p>
            <a:r>
              <a:rPr lang="en-CA" dirty="0"/>
              <a:t>Faith.Vermeer@uhn.ca </a:t>
            </a:r>
          </a:p>
          <a:p>
            <a:r>
              <a:rPr lang="en-CA" dirty="0"/>
              <a:t>416-603-5800 ext. 8197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508B6F9-DA4C-42ED-B316-B25E708A1304}" type="slidenum">
              <a:rPr lang="en-US" altLang="en-US" sz="1400" smtClean="0">
                <a:solidFill>
                  <a:srgbClr val="000000"/>
                </a:solidFill>
                <a:ea typeface="ＭＳ Ｐゴシック" pitchFamily="34" charset="-128"/>
              </a:rPr>
              <a:pPr/>
              <a:t>44</a:t>
            </a:fld>
            <a:endParaRPr lang="en-US" alt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7892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Strategies to support OCAN quality and use by CMHA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CMHA Champlain East</a:t>
            </a:r>
          </a:p>
          <a:p>
            <a:pPr algn="l"/>
            <a:r>
              <a:rPr lang="en-US" dirty="0"/>
              <a:t>Kim Height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2800" dirty="0"/>
              <a:t>Early adopter of OCAN</a:t>
            </a:r>
          </a:p>
          <a:p>
            <a:pPr>
              <a:spcAft>
                <a:spcPts val="1200"/>
              </a:spcAft>
            </a:pPr>
            <a:r>
              <a:rPr lang="en-CA" sz="2800" dirty="0"/>
              <a:t>OCANs in our functional centres </a:t>
            </a:r>
          </a:p>
          <a:p>
            <a:pPr>
              <a:spcAft>
                <a:spcPts val="1200"/>
              </a:spcAft>
            </a:pPr>
            <a:r>
              <a:rPr lang="en-CA" sz="2800" dirty="0"/>
              <a:t>OCAN is completed by the staff assigned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Background: Use of OCAN at </a:t>
            </a:r>
            <a:br>
              <a:rPr lang="en-US" sz="4000" dirty="0"/>
            </a:br>
            <a:r>
              <a:rPr lang="en-US" sz="4000" dirty="0"/>
              <a:t>CMHA Champlain East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i="1" dirty="0"/>
              <a:t>2 key approaches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Regular Training</a:t>
            </a:r>
          </a:p>
          <a:p>
            <a:pPr marL="514350" indent="-514350">
              <a:buAutoNum type="arabicPeriod"/>
            </a:pPr>
            <a:r>
              <a:rPr lang="en-US" sz="2800" dirty="0"/>
              <a:t>OCAN Working Group 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Strategies to maintain the </a:t>
            </a:r>
            <a:br>
              <a:rPr lang="en-US" sz="4000" dirty="0"/>
            </a:br>
            <a:r>
              <a:rPr lang="en-US" sz="4000" dirty="0"/>
              <a:t>quality of OCANs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sz="2800" dirty="0"/>
              <a:t>Peer to Peer Training</a:t>
            </a:r>
          </a:p>
          <a:p>
            <a:r>
              <a:rPr lang="en-US" sz="2800" dirty="0"/>
              <a:t>Annual refresher training for staff at team meetings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/>
              <a:t>Goal: To keep everyone fresh on the information to promote accuracy and consistency 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940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/>
              <a:t>Purpose</a:t>
            </a:r>
            <a:r>
              <a:rPr lang="en-US" sz="2000" b="1" dirty="0"/>
              <a:t>:</a:t>
            </a:r>
          </a:p>
          <a:p>
            <a:r>
              <a:rPr lang="en-US" sz="2000" dirty="0"/>
              <a:t>To support staff in completing high quality OCANs and using the information to enhance client care</a:t>
            </a:r>
          </a:p>
          <a:p>
            <a:endParaRPr lang="en-US" sz="2000" dirty="0"/>
          </a:p>
          <a:p>
            <a:pPr>
              <a:buNone/>
            </a:pPr>
            <a:r>
              <a:rPr lang="en-US" sz="2200" b="1" dirty="0"/>
              <a:t>Members:</a:t>
            </a:r>
          </a:p>
          <a:p>
            <a:r>
              <a:rPr lang="en-US" sz="2000" dirty="0"/>
              <a:t>Front line staff from various offices</a:t>
            </a:r>
          </a:p>
          <a:p>
            <a:r>
              <a:rPr lang="en-US" sz="2000" dirty="0"/>
              <a:t>The manager representation is the OCAN coordinator</a:t>
            </a:r>
          </a:p>
          <a:p>
            <a:endParaRPr lang="en-US" sz="2000" dirty="0"/>
          </a:p>
          <a:p>
            <a:pPr>
              <a:buNone/>
            </a:pPr>
            <a:r>
              <a:rPr lang="en-US" sz="2200" b="1" dirty="0"/>
              <a:t>Structure and Process of the meetings</a:t>
            </a:r>
            <a:r>
              <a:rPr lang="en-US" sz="2000" b="1" dirty="0"/>
              <a:t>:</a:t>
            </a:r>
          </a:p>
          <a:p>
            <a:r>
              <a:rPr lang="en-US" sz="2000" dirty="0"/>
              <a:t>Meet every six weeks to discuss issues that are raised by their peers</a:t>
            </a:r>
          </a:p>
          <a:p>
            <a:r>
              <a:rPr lang="en-US" sz="2000" dirty="0"/>
              <a:t>Determine if additional training is needed and develop training approach</a:t>
            </a:r>
          </a:p>
          <a:p>
            <a:r>
              <a:rPr lang="en-US" sz="2000" dirty="0"/>
              <a:t>Iron out issues at the meeting and provide consistent direction to staff</a:t>
            </a:r>
          </a:p>
          <a:p>
            <a:r>
              <a:rPr lang="en-US" sz="2000" dirty="0"/>
              <a:t>Review OCAN reports during the meetings</a:t>
            </a:r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/>
              <a:t>OCAN Working 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477" y="321044"/>
            <a:ext cx="7772400" cy="914400"/>
          </a:xfrm>
        </p:spPr>
        <p:txBody>
          <a:bodyPr/>
          <a:lstStyle/>
          <a:p>
            <a:r>
              <a:rPr lang="en-US" dirty="0"/>
              <a:t>Process for using reports and working with the sector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625" y="1510684"/>
            <a:ext cx="8021637" cy="4280516"/>
          </a:xfrm>
        </p:spPr>
        <p:txBody>
          <a:bodyPr/>
          <a:lstStyle/>
          <a:p>
            <a:r>
              <a:rPr lang="en-US" sz="2800" dirty="0"/>
              <a:t>Convened an OCAN working group amongst providers, lead by representatives who work with OCAN and IAR regularly</a:t>
            </a:r>
          </a:p>
          <a:p>
            <a:pPr lvl="1">
              <a:buFont typeface="Times New Roman" pitchFamily="18" charset="0"/>
              <a:buChar char="−"/>
            </a:pPr>
            <a:r>
              <a:rPr lang="en-US" dirty="0"/>
              <a:t>Initial focus was to develop approaches to collaborating on OCANs for common clients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dirty="0"/>
              <a:t>Renewed focus to explore IAR usage and dialogue about needs identified through OCAN</a:t>
            </a:r>
          </a:p>
          <a:p>
            <a:pPr lvl="1">
              <a:buFont typeface="Times New Roman" pitchFamily="18" charset="0"/>
              <a:buChar char="−"/>
            </a:pPr>
            <a:r>
              <a:rPr lang="en-US" dirty="0"/>
              <a:t>LHIN review reports as they are provided</a:t>
            </a:r>
          </a:p>
          <a:p>
            <a:pPr lvl="1">
              <a:buFont typeface="Times New Roman" pitchFamily="18" charset="0"/>
              <a:buChar char="−"/>
            </a:pPr>
            <a:r>
              <a:rPr lang="en-US" dirty="0"/>
              <a:t>Working group reviews highlights of reports as a group to identify opportunities to collaborate on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487-2CF1-4A2C-BF36-0A1BE54559AB}" type="slidenum">
              <a:rPr lang="en-CA" altLang="en-US" smtClean="0">
                <a:solidFill>
                  <a:srgbClr val="000000"/>
                </a:solidFill>
              </a:rPr>
              <a:pPr/>
              <a:t>5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21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Activities</a:t>
            </a:r>
            <a:r>
              <a:rPr lang="en-US" sz="3200" dirty="0"/>
              <a:t>:</a:t>
            </a:r>
          </a:p>
          <a:p>
            <a:r>
              <a:rPr lang="en-US" sz="2800" dirty="0"/>
              <a:t>Provide refresher training for existing staff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Train new staff</a:t>
            </a:r>
          </a:p>
          <a:p>
            <a:r>
              <a:rPr lang="en-US" sz="2800" dirty="0"/>
              <a:t>Work with supervisors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Leads are mentors whom staff can approach with OCAN questions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400" dirty="0"/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OCAN Working Group – Cont’d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9600" dirty="0"/>
              <a:t>Emphasis on importance of capturing the client’s perspective</a:t>
            </a:r>
          </a:p>
          <a:p>
            <a:pPr>
              <a:spcAft>
                <a:spcPts val="1200"/>
              </a:spcAft>
            </a:pPr>
            <a:r>
              <a:rPr lang="en-US" sz="9600" dirty="0"/>
              <a:t>High percentage of clients willing to complete the self assessment and consent to having OCAN shared in IAR</a:t>
            </a:r>
          </a:p>
          <a:p>
            <a:pPr>
              <a:spcAft>
                <a:spcPts val="1200"/>
              </a:spcAft>
            </a:pPr>
            <a:r>
              <a:rPr lang="en-US" sz="9600" dirty="0"/>
              <a:t>OCAN is used to support good conversations between staff and client</a:t>
            </a:r>
          </a:p>
          <a:p>
            <a:pPr>
              <a:spcAft>
                <a:spcPts val="1200"/>
              </a:spcAft>
            </a:pPr>
            <a:r>
              <a:rPr lang="en-US" sz="9600" dirty="0"/>
              <a:t>Approach to using OCAN helps build the rapport between staff and clients</a:t>
            </a:r>
          </a:p>
          <a:p>
            <a:pPr>
              <a:spcAft>
                <a:spcPts val="1200"/>
              </a:spcAft>
            </a:pPr>
            <a:r>
              <a:rPr lang="en-US" sz="9600" dirty="0"/>
              <a:t>Opened up doors to some helpful questions that staff might not have asked before </a:t>
            </a:r>
          </a:p>
          <a:p>
            <a:pPr>
              <a:spcAft>
                <a:spcPts val="1200"/>
              </a:spcAft>
            </a:pPr>
            <a:r>
              <a:rPr lang="en-US" sz="9600" dirty="0"/>
              <a:t>OCAN used to develop and monitor client service plans</a:t>
            </a:r>
          </a:p>
          <a:p>
            <a:pPr>
              <a:buNone/>
            </a:pP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5238"/>
          </a:xfrm>
        </p:spPr>
        <p:txBody>
          <a:bodyPr>
            <a:noAutofit/>
          </a:bodyPr>
          <a:lstStyle/>
          <a:p>
            <a:r>
              <a:rPr lang="en-US" sz="4000" dirty="0"/>
              <a:t>Using OCAN to support client care- strategies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700441"/>
              </p:ext>
            </p:extLst>
          </p:nvPr>
        </p:nvGraphicFramePr>
        <p:xfrm>
          <a:off x="457200" y="976083"/>
          <a:ext cx="8305800" cy="473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3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470">
                <a:tc>
                  <a:txBody>
                    <a:bodyPr/>
                    <a:lstStyle/>
                    <a:p>
                      <a:r>
                        <a:rPr lang="en-US" dirty="0"/>
                        <a:t>OCAN</a:t>
                      </a:r>
                      <a:r>
                        <a:rPr lang="en-US" baseline="0" dirty="0"/>
                        <a:t> initially perceived as clerical task that will take away from direct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-staff</a:t>
                      </a:r>
                      <a:r>
                        <a:rPr lang="en-US" baseline="0" dirty="0"/>
                        <a:t> have found a flow that supports direct service</a:t>
                      </a:r>
                    </a:p>
                    <a:p>
                      <a:r>
                        <a:rPr lang="en-US" baseline="0" dirty="0"/>
                        <a:t>-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develop service </a:t>
                      </a:r>
                      <a:r>
                        <a:rPr lang="en-US" dirty="0"/>
                        <a:t>plans with 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264">
                <a:tc>
                  <a:txBody>
                    <a:bodyPr/>
                    <a:lstStyle/>
                    <a:p>
                      <a:r>
                        <a:rPr lang="en-US" dirty="0"/>
                        <a:t>Initially thought to use OCAN at intake to determine eligibility</a:t>
                      </a:r>
                      <a:r>
                        <a:rPr lang="en-US" baseline="0" dirty="0"/>
                        <a:t> was not a good fit in our 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 decided better for us to complete OCAN once client assigned to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884">
                <a:tc>
                  <a:txBody>
                    <a:bodyPr/>
                    <a:lstStyle/>
                    <a:p>
                      <a:r>
                        <a:rPr lang="en-US" dirty="0"/>
                        <a:t>Initial</a:t>
                      </a:r>
                      <a:r>
                        <a:rPr lang="en-US" baseline="0" dirty="0"/>
                        <a:t> procedure to complete first OCAN within 30 days was unrealistic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Decided to add</a:t>
                      </a:r>
                      <a:r>
                        <a:rPr lang="en-US" baseline="0" dirty="0"/>
                        <a:t> more flexibility by extending to up to 60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775">
                <a:tc>
                  <a:txBody>
                    <a:bodyPr/>
                    <a:lstStyle/>
                    <a:p>
                      <a:r>
                        <a:rPr lang="en-US" dirty="0"/>
                        <a:t>Concern that entering information electronically  would have negative impact on rapport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made laptops and tablets available</a:t>
                      </a:r>
                      <a:r>
                        <a:rPr lang="en-US" sz="1800" baseline="0" dirty="0"/>
                        <a:t> and, with practice, staff saw</a:t>
                      </a:r>
                      <a:r>
                        <a:rPr lang="en-US" sz="1800" dirty="0"/>
                        <a:t> that it saves them from extra clerical 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/>
              <a:t>Challenges Resolved</a:t>
            </a:r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/>
          <a:lstStyle/>
          <a:p>
            <a:r>
              <a:rPr lang="en-US" sz="2800" dirty="0"/>
              <a:t>6 month reassessment timeframe</a:t>
            </a:r>
          </a:p>
          <a:p>
            <a:r>
              <a:rPr lang="en-US" sz="2800" dirty="0"/>
              <a:t>Some other HSPs in the area are not using OCAN</a:t>
            </a:r>
          </a:p>
          <a:p>
            <a:r>
              <a:rPr lang="en-US" sz="2800" dirty="0"/>
              <a:t>Completing OCANs for clients who we are not able to contact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Current issues regarding OCAN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Getting Buy In at every level of the organization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Approach to using OCAN that supports the direct service work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OCAN mentors to do “on the job” training and support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Emphasis on client perspective captured in OCAN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Regular meetings with lead staff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Ongoing training to staff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Key Tips for Success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CA" dirty="0"/>
          </a:p>
          <a:p>
            <a:r>
              <a:rPr lang="en-CA" dirty="0"/>
              <a:t>Kim Height</a:t>
            </a:r>
          </a:p>
          <a:p>
            <a:r>
              <a:rPr lang="en-CA" dirty="0"/>
              <a:t>CMHA Champlain East</a:t>
            </a:r>
          </a:p>
          <a:p>
            <a:r>
              <a:rPr lang="en-CA" dirty="0"/>
              <a:t>613-933-5845 ext. 243</a:t>
            </a:r>
          </a:p>
          <a:p>
            <a:r>
              <a:rPr lang="en-CA" dirty="0">
                <a:hlinkClick r:id="rId2"/>
              </a:rPr>
              <a:t>heightk@cmha-east.on.ca</a:t>
            </a:r>
            <a:endParaRPr lang="en-CA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A8D2E-2CFC-4DEC-8722-51E03E4F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Comments- CMHA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pitchFamily="34" charset="-128"/>
              </a:rPr>
              <a:t>Questions or Feedback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b="1" dirty="0">
                <a:ea typeface="ＭＳ Ｐゴシック" pitchFamily="34" charset="-128"/>
              </a:rPr>
              <a:t>If you have any questions or comments, please contact:</a:t>
            </a:r>
          </a:p>
          <a:p>
            <a:pPr lvl="4" eaLnBrk="1" hangingPunct="1">
              <a:buFontTx/>
              <a:buNone/>
            </a:pPr>
            <a:endParaRPr lang="en-US" sz="2400" b="1">
              <a:solidFill>
                <a:srgbClr val="738591"/>
              </a:solidFill>
              <a:ea typeface="ＭＳ Ｐゴシック" pitchFamily="34" charset="-128"/>
            </a:endParaRPr>
          </a:p>
          <a:p>
            <a:pPr lvl="4" eaLnBrk="1" hangingPunct="1">
              <a:buFontTx/>
              <a:buNone/>
            </a:pPr>
            <a:r>
              <a:rPr lang="en-US" sz="2400" b="1" dirty="0">
                <a:solidFill>
                  <a:srgbClr val="738591"/>
                </a:solidFill>
                <a:ea typeface="ＭＳ Ｐゴシック" pitchFamily="34" charset="-128"/>
              </a:rPr>
              <a:t>Project Support Centre</a:t>
            </a:r>
          </a:p>
          <a:p>
            <a:pPr lvl="4" eaLnBrk="1" hangingPunct="1">
              <a:buFontTx/>
              <a:buNone/>
            </a:pPr>
            <a:r>
              <a:rPr lang="en-US" sz="2400" b="1" dirty="0">
                <a:ea typeface="ＭＳ Ｐゴシック" pitchFamily="34" charset="-128"/>
              </a:rPr>
              <a:t>Website: 	www.ccim.on.ca </a:t>
            </a:r>
          </a:p>
          <a:p>
            <a:pPr lvl="4" eaLnBrk="1" hangingPunct="1">
              <a:buFontTx/>
              <a:buNone/>
            </a:pPr>
            <a:r>
              <a:rPr lang="en-US" sz="2400" b="1" dirty="0">
                <a:ea typeface="ＭＳ Ｐゴシック" pitchFamily="34" charset="-128"/>
              </a:rPr>
              <a:t>E-mail: 	cmhcap@ccim.on.ca</a:t>
            </a:r>
          </a:p>
          <a:p>
            <a:pPr lvl="4" eaLnBrk="1" hangingPunct="1">
              <a:buFontTx/>
              <a:buNone/>
            </a:pPr>
            <a:r>
              <a:rPr lang="en-US" b="1" dirty="0">
                <a:ea typeface="ＭＳ Ｐゴシック" pitchFamily="34" charset="-128"/>
              </a:rPr>
              <a:t>             		</a:t>
            </a:r>
            <a:endParaRPr lang="en-US" sz="24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b="1" dirty="0">
              <a:ea typeface="ＭＳ Ｐゴシック" pitchFamily="34" charset="-128"/>
            </a:endParaRPr>
          </a:p>
          <a:p>
            <a:pPr eaLnBrk="1" hangingPunct="1"/>
            <a:endParaRPr lang="en-US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6FEA76-FC72-4E47-99B8-BD4A0C2D2364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56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01" y="827072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141" y="1954567"/>
            <a:ext cx="7344001" cy="4114800"/>
          </a:xfrm>
        </p:spPr>
        <p:txBody>
          <a:bodyPr/>
          <a:lstStyle/>
          <a:p>
            <a:r>
              <a:rPr lang="en-US" sz="2800" dirty="0"/>
              <a:t>Promote the benefits of exploring client identified needs as a way to improve services and systems</a:t>
            </a:r>
          </a:p>
          <a:p>
            <a:r>
              <a:rPr lang="en-US" sz="2800" dirty="0"/>
              <a:t>Explore with individual agencies the barriers to upload</a:t>
            </a:r>
          </a:p>
          <a:p>
            <a:r>
              <a:rPr lang="en-US" sz="2800" dirty="0"/>
              <a:t>Support the development of improvement plans to assist agencies in meeting MSAA obligations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487-2CF1-4A2C-BF36-0A1BE54559AB}" type="slidenum">
              <a:rPr lang="en-CA" altLang="en-US" smtClean="0">
                <a:solidFill>
                  <a:srgbClr val="000000"/>
                </a:solidFill>
              </a:rPr>
              <a:pPr/>
              <a:t>6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0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5883A96-2562-4174-BE3C-58C2F163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to Engagement </a:t>
            </a:r>
            <a:endParaRPr lang="en-CA" dirty="0"/>
          </a:p>
        </p:txBody>
      </p:sp>
      <p:graphicFrame>
        <p:nvGraphicFramePr>
          <p:cNvPr id="7" name="Diagram 6" descr="Steps towards engagement and participation in community of practice"/>
          <p:cNvGraphicFramePr/>
          <p:nvPr>
            <p:extLst>
              <p:ext uri="{D42A27DB-BD31-4B8C-83A1-F6EECF244321}">
                <p14:modId xmlns:p14="http://schemas.microsoft.com/office/powerpoint/2010/main" val="3986425938"/>
              </p:ext>
            </p:extLst>
          </p:nvPr>
        </p:nvGraphicFramePr>
        <p:xfrm>
          <a:off x="381000" y="685800"/>
          <a:ext cx="7315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athway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016738"/>
            <a:ext cx="4572000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487-2CF1-4A2C-BF36-0A1BE54559AB}" type="slidenum">
              <a:rPr lang="en-CA" altLang="en-US" smtClean="0"/>
              <a:pPr/>
              <a:t>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4222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Central LHIN Common Assessment and IAR Adoption Project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B7E4C-C9D2-453A-AB89-5E7FF4BF25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038600"/>
            <a:ext cx="6953250" cy="1063059"/>
          </a:xfrm>
        </p:spPr>
        <p:txBody>
          <a:bodyPr/>
          <a:lstStyle/>
          <a:p>
            <a:pPr algn="l"/>
            <a:endParaRPr lang="en-US" altLang="en-US" sz="1800" b="1" dirty="0">
              <a:latin typeface="+mj-lt"/>
              <a:cs typeface="Times New Roman" panose="02020603050405020304" pitchFamily="18" charset="0"/>
            </a:endParaRPr>
          </a:p>
          <a:p>
            <a:pPr algn="l"/>
            <a:endParaRPr lang="en-US" altLang="en-US" sz="1800" b="1" dirty="0">
              <a:latin typeface="+mj-lt"/>
            </a:endParaRPr>
          </a:p>
          <a:p>
            <a:pPr algn="l"/>
            <a:r>
              <a:rPr lang="en-US" altLang="en-US" sz="1600" b="1" dirty="0">
                <a:latin typeface="+mj-lt"/>
                <a:cs typeface="Times New Roman" panose="02020603050405020304" pitchFamily="18" charset="0"/>
              </a:rPr>
              <a:t>Karen Blackley, eHealth Program Manager</a:t>
            </a:r>
          </a:p>
          <a:p>
            <a:pPr algn="l"/>
            <a:r>
              <a:rPr lang="en-US" altLang="en-US" sz="1600" b="1" dirty="0">
                <a:latin typeface="+mj-lt"/>
              </a:rPr>
              <a:t>Central LHIN</a:t>
            </a:r>
          </a:p>
          <a:p>
            <a:pPr algn="l"/>
            <a:endParaRPr lang="en-US" altLang="en-US" sz="1800" b="1" dirty="0">
              <a:latin typeface="+mj-lt"/>
            </a:endParaRPr>
          </a:p>
          <a:p>
            <a:pPr algn="l"/>
            <a:endParaRPr lang="en-US" altLang="en-US" sz="1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8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76238" y="498475"/>
            <a:ext cx="8204200" cy="1112837"/>
          </a:xfrm>
        </p:spPr>
        <p:txBody>
          <a:bodyPr/>
          <a:lstStyle/>
          <a:p>
            <a:pPr eaLnBrk="1" hangingPunct="1"/>
            <a:r>
              <a:rPr lang="en-US" sz="3200" dirty="0"/>
              <a:t>Central LHIN CA &amp; IAR Adoption Project – CSS Updates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1620" y="1611312"/>
            <a:ext cx="815975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60375" indent="-460375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604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03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sz="2400" i="1" dirty="0">
                <a:solidFill>
                  <a:srgbClr val="000000"/>
                </a:solidFill>
                <a:latin typeface="Times"/>
              </a:rPr>
              <a:t>Common Assessment and IAR Working Group</a:t>
            </a:r>
            <a:r>
              <a:rPr lang="en-US" sz="2400" dirty="0">
                <a:solidFill>
                  <a:srgbClr val="000000"/>
                </a:solidFill>
                <a:latin typeface="Times"/>
              </a:rPr>
              <a:t> (co-chaired by LHIN and CSS HSP)</a:t>
            </a:r>
          </a:p>
          <a:p>
            <a:pPr lvl="1"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Working Group continues to meet on a regular basis</a:t>
            </a:r>
          </a:p>
          <a:p>
            <a:pPr lvl="1"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Developed a detailed work plan to support Common Assessment and IAR adoption </a:t>
            </a:r>
          </a:p>
          <a:p>
            <a:pPr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sz="2400" i="1" dirty="0">
                <a:solidFill>
                  <a:srgbClr val="000000"/>
                </a:solidFill>
                <a:latin typeface="Times"/>
              </a:rPr>
              <a:t>IAR Trainer</a:t>
            </a:r>
            <a:r>
              <a:rPr lang="en-US" sz="2400" dirty="0">
                <a:solidFill>
                  <a:srgbClr val="000000"/>
                </a:solidFill>
                <a:latin typeface="Times"/>
              </a:rPr>
              <a:t> for the community sector has been hired by one of our HSPs </a:t>
            </a:r>
          </a:p>
          <a:p>
            <a:pPr lvl="1"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"/>
              </a:rPr>
              <a:t>support education and training for both the common assessments and the IAR has been hired</a:t>
            </a:r>
          </a:p>
          <a:p>
            <a:pPr>
              <a:spcAft>
                <a:spcPts val="1200"/>
              </a:spcAft>
              <a:buClr>
                <a:srgbClr val="633C8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mes"/>
              </a:rPr>
              <a:t>Roll-out of the AIS (Assessment &amp; Intelligence Systems) and first pre-test has been completed by our HSPs</a:t>
            </a:r>
          </a:p>
          <a:p>
            <a:pPr marL="0" indent="0">
              <a:spcAft>
                <a:spcPts val="1200"/>
              </a:spcAft>
              <a:buClr>
                <a:srgbClr val="633C82"/>
              </a:buClr>
              <a:buFont typeface="Times" panose="02020603050405020304" pitchFamily="18" charset="0"/>
              <a:buNone/>
              <a:defRPr/>
            </a:pPr>
            <a:endParaRPr lang="en-US" dirty="0">
              <a:solidFill>
                <a:srgbClr val="000000"/>
              </a:solidFill>
              <a:latin typeface="Times"/>
            </a:endParaRPr>
          </a:p>
          <a:p>
            <a:pPr marL="460375" lvl="2" indent="-460375">
              <a:spcBef>
                <a:spcPct val="0"/>
              </a:spcBef>
              <a:spcAft>
                <a:spcPts val="1200"/>
              </a:spcAft>
              <a:buClr>
                <a:srgbClr val="633C82"/>
              </a:buClr>
              <a:defRPr/>
            </a:pP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0" indent="0">
              <a:spcAft>
                <a:spcPts val="1800"/>
              </a:spcAft>
              <a:buClr>
                <a:srgbClr val="633C82"/>
              </a:buClr>
              <a:buFont typeface="Times" panose="02020603050405020304" pitchFamily="18" charset="0"/>
              <a:buNone/>
              <a:defRPr/>
            </a:pPr>
            <a:endParaRPr lang="en-US" dirty="0">
              <a:solidFill>
                <a:srgbClr val="000000"/>
              </a:solidFill>
              <a:latin typeface="Arial Narrow"/>
            </a:endParaRPr>
          </a:p>
          <a:p>
            <a:pPr marL="0" indent="0">
              <a:spcAft>
                <a:spcPts val="1800"/>
              </a:spcAft>
              <a:buClr>
                <a:srgbClr val="633C82"/>
              </a:buClr>
              <a:buFont typeface="Times" panose="02020603050405020304" pitchFamily="18" charset="0"/>
              <a:buNone/>
              <a:defRPr/>
            </a:pPr>
            <a:endParaRPr lang="en-US" i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95EE9D-5E5F-4AF2-95BD-7AF8E718A06A}" type="slidenum">
              <a:rPr lang="en-CA" altLang="en-US" smtClean="0">
                <a:latin typeface="Myriad Pro"/>
                <a:ea typeface="ＭＳ Ｐゴシック" pitchFamily="34" charset="-128"/>
              </a:rPr>
              <a:pPr/>
              <a:t>9</a:t>
            </a:fld>
            <a:endParaRPr lang="en-CA" altLang="en-US">
              <a:latin typeface="Myriad Pro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633C82"/>
      </a:dk2>
      <a:lt2>
        <a:srgbClr val="8D988F"/>
      </a:lt2>
      <a:accent1>
        <a:srgbClr val="00B2DD"/>
      </a:accent1>
      <a:accent2>
        <a:srgbClr val="739AB3"/>
      </a:accent2>
      <a:accent3>
        <a:srgbClr val="FFFFFF"/>
      </a:accent3>
      <a:accent4>
        <a:srgbClr val="000000"/>
      </a:accent4>
      <a:accent5>
        <a:srgbClr val="AAD5EB"/>
      </a:accent5>
      <a:accent6>
        <a:srgbClr val="688BA2"/>
      </a:accent6>
      <a:hlink>
        <a:srgbClr val="2B7D84"/>
      </a:hlink>
      <a:folHlink>
        <a:srgbClr val="475285"/>
      </a:folHlink>
    </a:clrScheme>
    <a:fontScheme name="Office Theme">
      <a:majorFont>
        <a:latin typeface="Arial Narrow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 Ch BIL PowerPoint.potx [Read-Only]" id="{6102A130-7007-4132-9837-449223FE9C2A}" vid="{708F4873-69D9-45FB-BF45-A1D8311B349F}"/>
    </a:ext>
  </a:extLst>
</a:theme>
</file>

<file path=ppt/theme/theme3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633C82"/>
      </a:dk2>
      <a:lt2>
        <a:srgbClr val="8D988F"/>
      </a:lt2>
      <a:accent1>
        <a:srgbClr val="00B2DD"/>
      </a:accent1>
      <a:accent2>
        <a:srgbClr val="739AB3"/>
      </a:accent2>
      <a:accent3>
        <a:srgbClr val="FFFFFF"/>
      </a:accent3>
      <a:accent4>
        <a:srgbClr val="000000"/>
      </a:accent4>
      <a:accent5>
        <a:srgbClr val="AAD5EB"/>
      </a:accent5>
      <a:accent6>
        <a:srgbClr val="688BA2"/>
      </a:accent6>
      <a:hlink>
        <a:srgbClr val="2B7D84"/>
      </a:hlink>
      <a:folHlink>
        <a:srgbClr val="475285"/>
      </a:folHlink>
    </a:clrScheme>
    <a:fontScheme name="Office Theme">
      <a:majorFont>
        <a:latin typeface="Arial Narrow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 Ch BIL PowerPoint.potx [Read-Only]" id="{6102A130-7007-4132-9837-449223FE9C2A}" vid="{708F4873-69D9-45FB-BF45-A1D8311B349F}"/>
    </a:ext>
  </a:extLst>
</a:theme>
</file>

<file path=ppt/theme/theme4.xml><?xml version="1.0" encoding="utf-8"?>
<a:theme xmlns:a="http://schemas.openxmlformats.org/drawingml/2006/main" name="Logo Slide">
  <a:themeElements>
    <a:clrScheme name="">
      <a:dk1>
        <a:srgbClr val="969696"/>
      </a:dk1>
      <a:lt1>
        <a:srgbClr val="FFFFFF"/>
      </a:lt1>
      <a:dk2>
        <a:srgbClr val="3848A3"/>
      </a:dk2>
      <a:lt2>
        <a:srgbClr val="FFFF00"/>
      </a:lt2>
      <a:accent1>
        <a:srgbClr val="00CC99"/>
      </a:accent1>
      <a:accent2>
        <a:srgbClr val="CC3300"/>
      </a:accent2>
      <a:accent3>
        <a:srgbClr val="AEB1CE"/>
      </a:accent3>
      <a:accent4>
        <a:srgbClr val="DADADA"/>
      </a:accent4>
      <a:accent5>
        <a:srgbClr val="AAE2CA"/>
      </a:accent5>
      <a:accent6>
        <a:srgbClr val="B92D00"/>
      </a:accent6>
      <a:hlink>
        <a:srgbClr val="CCCCFF"/>
      </a:hlink>
      <a:folHlink>
        <a:srgbClr val="B2B2B2"/>
      </a:folHlink>
    </a:clrScheme>
    <a:fontScheme name="Logo Slid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848A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848A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go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arity">
  <a:themeElements>
    <a:clrScheme name="CMHA HKPR">
      <a:dk1>
        <a:srgbClr val="00B1B0"/>
      </a:dk1>
      <a:lt1>
        <a:srgbClr val="FFFFFF"/>
      </a:lt1>
      <a:dk2>
        <a:srgbClr val="B2D235"/>
      </a:dk2>
      <a:lt2>
        <a:srgbClr val="4D4D4D"/>
      </a:lt2>
      <a:accent1>
        <a:srgbClr val="00B1B0"/>
      </a:accent1>
      <a:accent2>
        <a:srgbClr val="4D4D4D"/>
      </a:accent2>
      <a:accent3>
        <a:srgbClr val="4D4D4D"/>
      </a:accent3>
      <a:accent4>
        <a:srgbClr val="B2D235"/>
      </a:accent4>
      <a:accent5>
        <a:srgbClr val="00B1B0"/>
      </a:accent5>
      <a:accent6>
        <a:srgbClr val="B2D23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esentation on brainstorming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633C82"/>
      </a:dk2>
      <a:lt2>
        <a:srgbClr val="8D988F"/>
      </a:lt2>
      <a:accent1>
        <a:srgbClr val="00B2DD"/>
      </a:accent1>
      <a:accent2>
        <a:srgbClr val="739AB3"/>
      </a:accent2>
      <a:accent3>
        <a:srgbClr val="FFFFFF"/>
      </a:accent3>
      <a:accent4>
        <a:srgbClr val="000000"/>
      </a:accent4>
      <a:accent5>
        <a:srgbClr val="AAD5EB"/>
      </a:accent5>
      <a:accent6>
        <a:srgbClr val="688BA2"/>
      </a:accent6>
      <a:hlink>
        <a:srgbClr val="2B7D84"/>
      </a:hlink>
      <a:folHlink>
        <a:srgbClr val="475285"/>
      </a:folHlink>
    </a:clrScheme>
    <a:fontScheme name="Office Theme">
      <a:majorFont>
        <a:latin typeface="Arial Narrow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Logo Slide">
  <a:themeElements>
    <a:clrScheme name="">
      <a:dk1>
        <a:srgbClr val="969696"/>
      </a:dk1>
      <a:lt1>
        <a:srgbClr val="FFFFFF"/>
      </a:lt1>
      <a:dk2>
        <a:srgbClr val="3848A3"/>
      </a:dk2>
      <a:lt2>
        <a:srgbClr val="FFFF00"/>
      </a:lt2>
      <a:accent1>
        <a:srgbClr val="00CC99"/>
      </a:accent1>
      <a:accent2>
        <a:srgbClr val="CC3300"/>
      </a:accent2>
      <a:accent3>
        <a:srgbClr val="AEB1CE"/>
      </a:accent3>
      <a:accent4>
        <a:srgbClr val="DADADA"/>
      </a:accent4>
      <a:accent5>
        <a:srgbClr val="AAE2CA"/>
      </a:accent5>
      <a:accent6>
        <a:srgbClr val="B92D00"/>
      </a:accent6>
      <a:hlink>
        <a:srgbClr val="CCCCFF"/>
      </a:hlink>
      <a:folHlink>
        <a:srgbClr val="B2B2B2"/>
      </a:folHlink>
    </a:clrScheme>
    <a:fontScheme name="Logo Slid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848A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848A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go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969696"/>
    </a:dk1>
    <a:lt1>
      <a:srgbClr val="FFFFFF"/>
    </a:lt1>
    <a:dk2>
      <a:srgbClr val="3848A3"/>
    </a:dk2>
    <a:lt2>
      <a:srgbClr val="FFFF00"/>
    </a:lt2>
    <a:accent1>
      <a:srgbClr val="00CC99"/>
    </a:accent1>
    <a:accent2>
      <a:srgbClr val="CC3300"/>
    </a:accent2>
    <a:accent3>
      <a:srgbClr val="AEB1CE"/>
    </a:accent3>
    <a:accent4>
      <a:srgbClr val="DADADA"/>
    </a:accent4>
    <a:accent5>
      <a:srgbClr val="AAE2CA"/>
    </a:accent5>
    <a:accent6>
      <a:srgbClr val="B92D00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09AA057304E4289B1A03785C43FE1" ma:contentTypeVersion="9" ma:contentTypeDescription="Create a new document." ma:contentTypeScope="" ma:versionID="2638aaa64099bbbf5a1c436e09fe9b2e">
  <xsd:schema xmlns:xsd="http://www.w3.org/2001/XMLSchema" xmlns:xs="http://www.w3.org/2001/XMLSchema" xmlns:p="http://schemas.microsoft.com/office/2006/metadata/properties" xmlns:ns3="b91e2d20-9558-49dc-96ec-e8eeb61847f6" xmlns:ns4="9285b8d0-b809-4aec-bd25-a2b020847a89" targetNamespace="http://schemas.microsoft.com/office/2006/metadata/properties" ma:root="true" ma:fieldsID="12dd813d39c486748288757f259a07b4" ns3:_="" ns4:_="">
    <xsd:import namespace="b91e2d20-9558-49dc-96ec-e8eeb61847f6"/>
    <xsd:import namespace="9285b8d0-b809-4aec-bd25-a2b020847a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2d20-9558-49dc-96ec-e8eeb6184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5b8d0-b809-4aec-bd25-a2b020847a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EF8FAC-A050-4445-A465-DCFD566D5A4D}">
  <ds:schemaRefs>
    <ds:schemaRef ds:uri="http://purl.org/dc/elements/1.1/"/>
    <ds:schemaRef ds:uri="http://schemas.microsoft.com/office/2006/metadata/properties"/>
    <ds:schemaRef ds:uri="9285b8d0-b809-4aec-bd25-a2b020847a89"/>
    <ds:schemaRef ds:uri="http://purl.org/dc/terms/"/>
    <ds:schemaRef ds:uri="b91e2d20-9558-49dc-96ec-e8eeb6184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DC3611-032A-4057-9187-1DFD7BEAF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e2d20-9558-49dc-96ec-e8eeb61847f6"/>
    <ds:schemaRef ds:uri="9285b8d0-b809-4aec-bd25-a2b020847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F81EE5-D73D-4122-9895-06E119C40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2561</Words>
  <Application>Microsoft Office PowerPoint</Application>
  <PresentationFormat>On-screen Show (4:3)</PresentationFormat>
  <Paragraphs>470</Paragraphs>
  <Slides>56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56</vt:i4>
      </vt:variant>
    </vt:vector>
  </HeadingPairs>
  <TitlesOfParts>
    <vt:vector size="78" baseType="lpstr">
      <vt:lpstr>Arial</vt:lpstr>
      <vt:lpstr>Arial Black</vt:lpstr>
      <vt:lpstr>Arial Narrow</vt:lpstr>
      <vt:lpstr>Calibri</vt:lpstr>
      <vt:lpstr>Courier New</vt:lpstr>
      <vt:lpstr>Lucida Sans Unicode</vt:lpstr>
      <vt:lpstr>Myriad Pro</vt:lpstr>
      <vt:lpstr>Times</vt:lpstr>
      <vt:lpstr>Times New Roman</vt:lpstr>
      <vt:lpstr>Verdana</vt:lpstr>
      <vt:lpstr>Wingdings</vt:lpstr>
      <vt:lpstr>Wingdings 2</vt:lpstr>
      <vt:lpstr>Wingdings 3</vt:lpstr>
      <vt:lpstr>1_Default Design</vt:lpstr>
      <vt:lpstr>Office Theme</vt:lpstr>
      <vt:lpstr>1_Office Theme</vt:lpstr>
      <vt:lpstr>Logo Slide</vt:lpstr>
      <vt:lpstr>Clarity</vt:lpstr>
      <vt:lpstr>Presentation on brainstorming</vt:lpstr>
      <vt:lpstr>2_Default Design</vt:lpstr>
      <vt:lpstr>2_Office Theme</vt:lpstr>
      <vt:lpstr>1_Logo Slide</vt:lpstr>
      <vt:lpstr>Data Quality: </vt:lpstr>
      <vt:lpstr>Agenda</vt:lpstr>
      <vt:lpstr>Objectives</vt:lpstr>
      <vt:lpstr>Champlain LHIN  Process to Support the use of OCAN and IAR</vt:lpstr>
      <vt:lpstr>Process for using reports and working with the sector </vt:lpstr>
      <vt:lpstr>Next Steps</vt:lpstr>
      <vt:lpstr>Pathway to Engagement </vt:lpstr>
      <vt:lpstr>Central LHIN Common Assessment and IAR Adoption Project Update</vt:lpstr>
      <vt:lpstr>Central LHIN CA &amp; IAR Adoption Project – CSS Updates</vt:lpstr>
      <vt:lpstr>Central LHIN CA &amp; IAR Adoption Project – MH&amp;A  Updates</vt:lpstr>
      <vt:lpstr>Questions</vt:lpstr>
      <vt:lpstr>OCAN Quality Toolkit</vt:lpstr>
      <vt:lpstr>OCAN Quality Toolkit Details</vt:lpstr>
      <vt:lpstr>OCAN Quality Toolkit Framework</vt:lpstr>
      <vt:lpstr>Input</vt:lpstr>
      <vt:lpstr>Input: Sector Strategies</vt:lpstr>
      <vt:lpstr>Input: Worksheet</vt:lpstr>
      <vt:lpstr>Outputs</vt:lpstr>
      <vt:lpstr>Output: Sector Examples</vt:lpstr>
      <vt:lpstr>Output: Worksheet</vt:lpstr>
      <vt:lpstr>Review</vt:lpstr>
      <vt:lpstr>Review: Example Strategies</vt:lpstr>
      <vt:lpstr>Review: Worksheet</vt:lpstr>
      <vt:lpstr>Where does it start?</vt:lpstr>
      <vt:lpstr>Section 6: Next Steps</vt:lpstr>
      <vt:lpstr>Lessons Learned  from the Sector</vt:lpstr>
      <vt:lpstr>Lessons Learned from the Sector - 2015</vt:lpstr>
      <vt:lpstr>Lessons Learned from the Sector – Cont’d</vt:lpstr>
      <vt:lpstr>Strategies to Support OCAN Quality and Use</vt:lpstr>
      <vt:lpstr>Background  CMHA-Haliburton, Kawartha, Pine Ridge Branch</vt:lpstr>
      <vt:lpstr>Strategies used to Sustain the OCAN</vt:lpstr>
      <vt:lpstr>Strategies to Ensure Quality of OCANs: Training and On-going Support for Staff</vt:lpstr>
      <vt:lpstr>Using OCAN to support client care</vt:lpstr>
      <vt:lpstr>Challenges Resolved</vt:lpstr>
      <vt:lpstr>Current Issues</vt:lpstr>
      <vt:lpstr>Key Tips for Success- OCAN</vt:lpstr>
      <vt:lpstr>Questions or Comments</vt:lpstr>
      <vt:lpstr>Strategies that Support OCAN Quality and Use  University Health Network  </vt:lpstr>
      <vt:lpstr>Background</vt:lpstr>
      <vt:lpstr>Strategy to maintain the  quality of OCANs: Training</vt:lpstr>
      <vt:lpstr>Strategy to support the quality of OCANs: Business Meetings</vt:lpstr>
      <vt:lpstr>Strategies for maximizing the clinical value of OCAN</vt:lpstr>
      <vt:lpstr>Presenting OCANs at weekly treatment planning meeting</vt:lpstr>
      <vt:lpstr>Questions or Comments - UHN</vt:lpstr>
      <vt:lpstr>Strategies to support OCAN quality and use by CMHA</vt:lpstr>
      <vt:lpstr>Background: Use of OCAN at  CMHA Champlain East </vt:lpstr>
      <vt:lpstr>Strategies to maintain the  quality of OCANs</vt:lpstr>
      <vt:lpstr>Training</vt:lpstr>
      <vt:lpstr>OCAN Working Group</vt:lpstr>
      <vt:lpstr>OCAN Working Group – Cont’d</vt:lpstr>
      <vt:lpstr>Using OCAN to support client care- strategies</vt:lpstr>
      <vt:lpstr>Challenges Resolved  </vt:lpstr>
      <vt:lpstr>Current issues regarding OCAN</vt:lpstr>
      <vt:lpstr>Key Tips for Success</vt:lpstr>
      <vt:lpstr>Questions or Comments- CMHA</vt:lpstr>
      <vt:lpstr>Questions or Feedback</vt:lpstr>
    </vt:vector>
  </TitlesOfParts>
  <Company>CCIM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jennifer.zosky</dc:creator>
  <cp:lastModifiedBy>Sekhon, Preet (MOHLTC)</cp:lastModifiedBy>
  <cp:revision>142</cp:revision>
  <dcterms:created xsi:type="dcterms:W3CDTF">2016-01-20T22:01:01Z</dcterms:created>
  <dcterms:modified xsi:type="dcterms:W3CDTF">2019-10-15T16:17:16Z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0x010100C5209AA057304E4289B1A03785C43FE1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iteId">
    <vt:lpwstr>cddc1229-ac2a-4b97-b78a-0e5cacb5865c</vt:lpwstr>
  </property>
  <property fmtid="{D5CDD505-2E9C-101B-9397-08002B2CF9AE}" pid="5" name="MSIP_Label_034a106e-6316-442c-ad35-738afd673d2b_Owner">
    <vt:lpwstr>Preet.Sekhon@ontario.ca</vt:lpwstr>
  </property>
  <property fmtid="{D5CDD505-2E9C-101B-9397-08002B2CF9AE}" pid="6" name="MSIP_Label_034a106e-6316-442c-ad35-738afd673d2b_SetDate">
    <vt:lpwstr>2019-10-10T18:10:05.6439284Z</vt:lpwstr>
  </property>
  <property fmtid="{D5CDD505-2E9C-101B-9397-08002B2CF9AE}" pid="7" name="MSIP_Label_034a106e-6316-442c-ad35-738afd673d2b_Name">
    <vt:lpwstr>OPS - Unclassified Information</vt:lpwstr>
  </property>
  <property fmtid="{D5CDD505-2E9C-101B-9397-08002B2CF9AE}" pid="8" name="MSIP_Label_034a106e-6316-442c-ad35-738afd673d2b_Application">
    <vt:lpwstr>Microsoft Azure Information Protection</vt:lpwstr>
  </property>
  <property fmtid="{D5CDD505-2E9C-101B-9397-08002B2CF9AE}" pid="9" name="MSIP_Label_034a106e-6316-442c-ad35-738afd673d2b_ActionId">
    <vt:lpwstr>2452eb39-2d7b-47db-a1aa-449d52ea6625</vt:lpwstr>
  </property>
  <property fmtid="{D5CDD505-2E9C-101B-9397-08002B2CF9AE}" pid="10" name="MSIP_Label_034a106e-6316-442c-ad35-738afd673d2b_Extended_MSFT_Method">
    <vt:lpwstr>Automatic</vt:lpwstr>
  </property>
  <property fmtid="{D5CDD505-2E9C-101B-9397-08002B2CF9AE}" pid="11" name="Sensitivity">
    <vt:lpwstr>OPS - Unclassified Information</vt:lpwstr>
  </property>
</Properties>
</file>